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8"/>
  </p:notesMasterIdLst>
  <p:sldIdLst>
    <p:sldId id="256" r:id="rId3"/>
    <p:sldId id="430" r:id="rId4"/>
    <p:sldId id="387" r:id="rId5"/>
    <p:sldId id="518" r:id="rId6"/>
    <p:sldId id="653" r:id="rId7"/>
    <p:sldId id="658" r:id="rId8"/>
    <p:sldId id="655" r:id="rId9"/>
    <p:sldId id="656" r:id="rId10"/>
    <p:sldId id="659" r:id="rId11"/>
    <p:sldId id="524" r:id="rId12"/>
    <p:sldId id="660" r:id="rId13"/>
    <p:sldId id="661" r:id="rId14"/>
    <p:sldId id="662" r:id="rId15"/>
    <p:sldId id="663" r:id="rId16"/>
    <p:sldId id="534" r:id="rId17"/>
    <p:sldId id="562" r:id="rId18"/>
    <p:sldId id="664" r:id="rId19"/>
    <p:sldId id="665" r:id="rId20"/>
    <p:sldId id="666" r:id="rId21"/>
    <p:sldId id="667" r:id="rId22"/>
    <p:sldId id="651" r:id="rId23"/>
    <p:sldId id="668" r:id="rId24"/>
    <p:sldId id="670" r:id="rId25"/>
    <p:sldId id="646" r:id="rId26"/>
    <p:sldId id="260" r:id="rId27"/>
  </p:sldIdLst>
  <p:sldSz cx="10080625" cy="7559675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" initials="K" lastIdx="2" clrIdx="0">
    <p:extLst>
      <p:ext uri="{19B8F6BF-5375-455C-9EA6-DF929625EA0E}">
        <p15:presenceInfo xmlns:p15="http://schemas.microsoft.com/office/powerpoint/2012/main" userId="Kar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903"/>
    <a:srgbClr val="00FF00"/>
    <a:srgbClr val="009E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99498B-E07B-49E9-8F8C-2A1A68DADD90}" v="2" dt="2023-05-04T16:39:55.806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3060" autoAdjust="0"/>
  </p:normalViewPr>
  <p:slideViewPr>
    <p:cSldViewPr>
      <p:cViewPr varScale="1">
        <p:scale>
          <a:sx n="105" d="100"/>
          <a:sy n="105" d="100"/>
        </p:scale>
        <p:origin x="1494" y="10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thelyn pasinato" userId="9064de64b7abd58f" providerId="LiveId" clId="{2DDEC7B6-A4B2-48F3-9473-55B09DCDE8F5}"/>
    <pc:docChg chg="custSel addSld delSld modSld">
      <pc:chgData name="kethelyn pasinato" userId="9064de64b7abd58f" providerId="LiveId" clId="{2DDEC7B6-A4B2-48F3-9473-55B09DCDE8F5}" dt="2023-03-08T17:28:16.267" v="227" actId="6549"/>
      <pc:docMkLst>
        <pc:docMk/>
      </pc:docMkLst>
      <pc:sldChg chg="addSp modSp">
        <pc:chgData name="kethelyn pasinato" userId="9064de64b7abd58f" providerId="LiveId" clId="{2DDEC7B6-A4B2-48F3-9473-55B09DCDE8F5}" dt="2023-03-08T17:13:35.094" v="11"/>
        <pc:sldMkLst>
          <pc:docMk/>
          <pc:sldMk cId="3650061747" sldId="630"/>
        </pc:sldMkLst>
        <pc:picChg chg="add mod">
          <ac:chgData name="kethelyn pasinato" userId="9064de64b7abd58f" providerId="LiveId" clId="{2DDEC7B6-A4B2-48F3-9473-55B09DCDE8F5}" dt="2023-03-08T17:01:03.567" v="2"/>
          <ac:picMkLst>
            <pc:docMk/>
            <pc:sldMk cId="3650061747" sldId="630"/>
            <ac:picMk id="3" creationId="{EA02EEEF-8D16-9A42-DC86-3ED0573BF328}"/>
          </ac:picMkLst>
        </pc:picChg>
        <pc:picChg chg="add mod">
          <ac:chgData name="kethelyn pasinato" userId="9064de64b7abd58f" providerId="LiveId" clId="{2DDEC7B6-A4B2-48F3-9473-55B09DCDE8F5}" dt="2023-03-08T17:12:10.422" v="8"/>
          <ac:picMkLst>
            <pc:docMk/>
            <pc:sldMk cId="3650061747" sldId="630"/>
            <ac:picMk id="7" creationId="{18A01244-C1B8-F871-3F2C-ECD504763E39}"/>
          </ac:picMkLst>
        </pc:picChg>
        <pc:picChg chg="add mod">
          <ac:chgData name="kethelyn pasinato" userId="9064de64b7abd58f" providerId="LiveId" clId="{2DDEC7B6-A4B2-48F3-9473-55B09DCDE8F5}" dt="2023-03-08T17:13:35.094" v="11"/>
          <ac:picMkLst>
            <pc:docMk/>
            <pc:sldMk cId="3650061747" sldId="630"/>
            <ac:picMk id="10" creationId="{A0639CB5-8842-D73E-B8FC-02CF3EB0E0C6}"/>
          </ac:picMkLst>
        </pc:picChg>
      </pc:sldChg>
      <pc:sldChg chg="addSp modSp">
        <pc:chgData name="kethelyn pasinato" userId="9064de64b7abd58f" providerId="LiveId" clId="{2DDEC7B6-A4B2-48F3-9473-55B09DCDE8F5}" dt="2023-03-08T17:11:54.886" v="6"/>
        <pc:sldMkLst>
          <pc:docMk/>
          <pc:sldMk cId="3861006451" sldId="639"/>
        </pc:sldMkLst>
        <pc:picChg chg="add mod">
          <ac:chgData name="kethelyn pasinato" userId="9064de64b7abd58f" providerId="LiveId" clId="{2DDEC7B6-A4B2-48F3-9473-55B09DCDE8F5}" dt="2023-03-08T17:11:54.886" v="6"/>
          <ac:picMkLst>
            <pc:docMk/>
            <pc:sldMk cId="3861006451" sldId="639"/>
            <ac:picMk id="3" creationId="{87EC9C38-69F0-F392-4BB3-2B4067AEBF38}"/>
          </ac:picMkLst>
        </pc:picChg>
      </pc:sldChg>
      <pc:sldChg chg="addSp delSp modSp add mod">
        <pc:chgData name="kethelyn pasinato" userId="9064de64b7abd58f" providerId="LiveId" clId="{2DDEC7B6-A4B2-48F3-9473-55B09DCDE8F5}" dt="2023-03-08T17:28:16.267" v="227" actId="6549"/>
        <pc:sldMkLst>
          <pc:docMk/>
          <pc:sldMk cId="3956370216" sldId="640"/>
        </pc:sldMkLst>
        <pc:spChg chg="mod">
          <ac:chgData name="kethelyn pasinato" userId="9064de64b7abd58f" providerId="LiveId" clId="{2DDEC7B6-A4B2-48F3-9473-55B09DCDE8F5}" dt="2023-03-08T17:28:16.267" v="227" actId="6549"/>
          <ac:spMkLst>
            <pc:docMk/>
            <pc:sldMk cId="3956370216" sldId="640"/>
            <ac:spMk id="8" creationId="{1BC20134-33D0-CA79-680E-62532E2A9C4E}"/>
          </ac:spMkLst>
        </pc:spChg>
        <pc:graphicFrameChg chg="add del mod">
          <ac:chgData name="kethelyn pasinato" userId="9064de64b7abd58f" providerId="LiveId" clId="{2DDEC7B6-A4B2-48F3-9473-55B09DCDE8F5}" dt="2023-03-08T17:17:44.666" v="19"/>
          <ac:graphicFrameMkLst>
            <pc:docMk/>
            <pc:sldMk cId="3956370216" sldId="640"/>
            <ac:graphicFrameMk id="2" creationId="{B0614E8C-2B20-B364-D4C1-F5F15C867906}"/>
          </ac:graphicFrameMkLst>
        </pc:graphicFrameChg>
        <pc:graphicFrameChg chg="add del mod">
          <ac:chgData name="kethelyn pasinato" userId="9064de64b7abd58f" providerId="LiveId" clId="{2DDEC7B6-A4B2-48F3-9473-55B09DCDE8F5}" dt="2023-03-08T17:18:02.202" v="24" actId="478"/>
          <ac:graphicFrameMkLst>
            <pc:docMk/>
            <pc:sldMk cId="3956370216" sldId="640"/>
            <ac:graphicFrameMk id="6" creationId="{699292AD-FA79-AEAB-9F9B-BC6778F64078}"/>
          </ac:graphicFrameMkLst>
        </pc:graphicFrameChg>
        <pc:graphicFrameChg chg="add del mod">
          <ac:chgData name="kethelyn pasinato" userId="9064de64b7abd58f" providerId="LiveId" clId="{2DDEC7B6-A4B2-48F3-9473-55B09DCDE8F5}" dt="2023-03-08T17:19:01.285" v="32"/>
          <ac:graphicFrameMkLst>
            <pc:docMk/>
            <pc:sldMk cId="3956370216" sldId="640"/>
            <ac:graphicFrameMk id="7" creationId="{5F1B1A12-35B3-A600-8314-9D18EF8D01C6}"/>
          </ac:graphicFrameMkLst>
        </pc:graphicFrameChg>
        <pc:graphicFrameChg chg="add del mod modGraphic">
          <ac:chgData name="kethelyn pasinato" userId="9064de64b7abd58f" providerId="LiveId" clId="{2DDEC7B6-A4B2-48F3-9473-55B09DCDE8F5}" dt="2023-03-08T17:19:40.511" v="43" actId="478"/>
          <ac:graphicFrameMkLst>
            <pc:docMk/>
            <pc:sldMk cId="3956370216" sldId="640"/>
            <ac:graphicFrameMk id="9" creationId="{D87E8E26-BAAB-88E7-9E8B-B340A00FDAF5}"/>
          </ac:graphicFrameMkLst>
        </pc:graphicFrameChg>
        <pc:graphicFrameChg chg="add del mod">
          <ac:chgData name="kethelyn pasinato" userId="9064de64b7abd58f" providerId="LiveId" clId="{2DDEC7B6-A4B2-48F3-9473-55B09DCDE8F5}" dt="2023-03-08T17:20:00.958" v="45"/>
          <ac:graphicFrameMkLst>
            <pc:docMk/>
            <pc:sldMk cId="3956370216" sldId="640"/>
            <ac:graphicFrameMk id="10" creationId="{51CB9D75-A5D1-5CCA-B357-64138291E429}"/>
          </ac:graphicFrameMkLst>
        </pc:graphicFrameChg>
        <pc:graphicFrameChg chg="add mod modGraphic">
          <ac:chgData name="kethelyn pasinato" userId="9064de64b7abd58f" providerId="LiveId" clId="{2DDEC7B6-A4B2-48F3-9473-55B09DCDE8F5}" dt="2023-03-08T17:27:14.756" v="124" actId="14734"/>
          <ac:graphicFrameMkLst>
            <pc:docMk/>
            <pc:sldMk cId="3956370216" sldId="640"/>
            <ac:graphicFrameMk id="11" creationId="{2F5437D8-8525-E788-3988-B7F39108ED98}"/>
          </ac:graphicFrameMkLst>
        </pc:graphicFrameChg>
        <pc:picChg chg="del">
          <ac:chgData name="kethelyn pasinato" userId="9064de64b7abd58f" providerId="LiveId" clId="{2DDEC7B6-A4B2-48F3-9473-55B09DCDE8F5}" dt="2023-03-08T17:17:24.059" v="13" actId="478"/>
          <ac:picMkLst>
            <pc:docMk/>
            <pc:sldMk cId="3956370216" sldId="640"/>
            <ac:picMk id="3" creationId="{87EC9C38-69F0-F392-4BB3-2B4067AEBF38}"/>
          </ac:picMkLst>
        </pc:picChg>
      </pc:sldChg>
      <pc:sldChg chg="addSp delSp modSp add mod">
        <pc:chgData name="kethelyn pasinato" userId="9064de64b7abd58f" providerId="LiveId" clId="{2DDEC7B6-A4B2-48F3-9473-55B09DCDE8F5}" dt="2023-03-08T17:28:04.852" v="219" actId="20577"/>
        <pc:sldMkLst>
          <pc:docMk/>
          <pc:sldMk cId="599233415" sldId="641"/>
        </pc:sldMkLst>
        <pc:spChg chg="mod">
          <ac:chgData name="kethelyn pasinato" userId="9064de64b7abd58f" providerId="LiveId" clId="{2DDEC7B6-A4B2-48F3-9473-55B09DCDE8F5}" dt="2023-03-08T17:28:04.852" v="219" actId="20577"/>
          <ac:spMkLst>
            <pc:docMk/>
            <pc:sldMk cId="599233415" sldId="641"/>
            <ac:spMk id="8" creationId="{1BC20134-33D0-CA79-680E-62532E2A9C4E}"/>
          </ac:spMkLst>
        </pc:spChg>
        <pc:graphicFrameChg chg="add del mod">
          <ac:chgData name="kethelyn pasinato" userId="9064de64b7abd58f" providerId="LiveId" clId="{2DDEC7B6-A4B2-48F3-9473-55B09DCDE8F5}" dt="2023-03-08T17:26:27.943" v="115"/>
          <ac:graphicFrameMkLst>
            <pc:docMk/>
            <pc:sldMk cId="599233415" sldId="641"/>
            <ac:graphicFrameMk id="2" creationId="{161543AD-3D4A-5AC8-B4DD-01155FAFEEBA}"/>
          </ac:graphicFrameMkLst>
        </pc:graphicFrameChg>
        <pc:graphicFrameChg chg="add mod modGraphic">
          <ac:chgData name="kethelyn pasinato" userId="9064de64b7abd58f" providerId="LiveId" clId="{2DDEC7B6-A4B2-48F3-9473-55B09DCDE8F5}" dt="2023-03-08T17:27:25.811" v="127" actId="14100"/>
          <ac:graphicFrameMkLst>
            <pc:docMk/>
            <pc:sldMk cId="599233415" sldId="641"/>
            <ac:graphicFrameMk id="3" creationId="{A40F9473-185E-95D2-1ACA-F5B6615EC6CD}"/>
          </ac:graphicFrameMkLst>
        </pc:graphicFrameChg>
        <pc:graphicFrameChg chg="del">
          <ac:chgData name="kethelyn pasinato" userId="9064de64b7abd58f" providerId="LiveId" clId="{2DDEC7B6-A4B2-48F3-9473-55B09DCDE8F5}" dt="2023-03-08T17:21:03.853" v="57" actId="478"/>
          <ac:graphicFrameMkLst>
            <pc:docMk/>
            <pc:sldMk cId="599233415" sldId="641"/>
            <ac:graphicFrameMk id="11" creationId="{2F5437D8-8525-E788-3988-B7F39108ED98}"/>
          </ac:graphicFrameMkLst>
        </pc:graphicFrameChg>
      </pc:sldChg>
      <pc:sldChg chg="add del">
        <pc:chgData name="kethelyn pasinato" userId="9064de64b7abd58f" providerId="LiveId" clId="{2DDEC7B6-A4B2-48F3-9473-55B09DCDE8F5}" dt="2023-03-08T17:17:29.491" v="15" actId="47"/>
        <pc:sldMkLst>
          <pc:docMk/>
          <pc:sldMk cId="3030251961" sldId="641"/>
        </pc:sldMkLst>
      </pc:sldChg>
    </pc:docChg>
  </pc:docChgLst>
  <pc:docChgLst>
    <pc:chgData name="kethelyn pasinato" userId="9064de64b7abd58f" providerId="LiveId" clId="{E4D0BA91-95B0-4788-8787-4F3EE2965781}"/>
    <pc:docChg chg="custSel delSld modSld">
      <pc:chgData name="kethelyn pasinato" userId="9064de64b7abd58f" providerId="LiveId" clId="{E4D0BA91-95B0-4788-8787-4F3EE2965781}" dt="2023-02-07T17:02:17.347" v="549" actId="1076"/>
      <pc:docMkLst>
        <pc:docMk/>
      </pc:docMkLst>
      <pc:sldChg chg="addSp delSp modSp mod">
        <pc:chgData name="kethelyn pasinato" userId="9064de64b7abd58f" providerId="LiveId" clId="{E4D0BA91-95B0-4788-8787-4F3EE2965781}" dt="2023-02-02T12:54:04.103" v="199" actId="20577"/>
        <pc:sldMkLst>
          <pc:docMk/>
          <pc:sldMk cId="4039129649" sldId="560"/>
        </pc:sldMkLst>
        <pc:spChg chg="mod">
          <ac:chgData name="kethelyn pasinato" userId="9064de64b7abd58f" providerId="LiveId" clId="{E4D0BA91-95B0-4788-8787-4F3EE2965781}" dt="2023-02-02T12:54:04.103" v="199" actId="20577"/>
          <ac:spMkLst>
            <pc:docMk/>
            <pc:sldMk cId="4039129649" sldId="560"/>
            <ac:spMk id="17" creationId="{00000000-0000-0000-0000-000000000000}"/>
          </ac:spMkLst>
        </pc:spChg>
        <pc:picChg chg="add mod">
          <ac:chgData name="kethelyn pasinato" userId="9064de64b7abd58f" providerId="LiveId" clId="{E4D0BA91-95B0-4788-8787-4F3EE2965781}" dt="2023-02-02T12:51:49.595" v="142" actId="1440"/>
          <ac:picMkLst>
            <pc:docMk/>
            <pc:sldMk cId="4039129649" sldId="560"/>
            <ac:picMk id="3" creationId="{C6FA84BB-7129-EC9B-F1FF-6E360DB40B57}"/>
          </ac:picMkLst>
        </pc:picChg>
        <pc:picChg chg="del">
          <ac:chgData name="kethelyn pasinato" userId="9064de64b7abd58f" providerId="LiveId" clId="{E4D0BA91-95B0-4788-8787-4F3EE2965781}" dt="2023-02-02T12:51:28.940" v="135" actId="478"/>
          <ac:picMkLst>
            <pc:docMk/>
            <pc:sldMk cId="4039129649" sldId="560"/>
            <ac:picMk id="6" creationId="{E02A1FC2-36F5-C514-B8C5-A1D8337215C7}"/>
          </ac:picMkLst>
        </pc:picChg>
        <pc:picChg chg="del">
          <ac:chgData name="kethelyn pasinato" userId="9064de64b7abd58f" providerId="LiveId" clId="{E4D0BA91-95B0-4788-8787-4F3EE2965781}" dt="2023-02-02T12:51:50.865" v="143" actId="478"/>
          <ac:picMkLst>
            <pc:docMk/>
            <pc:sldMk cId="4039129649" sldId="560"/>
            <ac:picMk id="10" creationId="{1960334A-3613-E684-6A13-F90AEC5F4976}"/>
          </ac:picMkLst>
        </pc:picChg>
        <pc:picChg chg="add del mod">
          <ac:chgData name="kethelyn pasinato" userId="9064de64b7abd58f" providerId="LiveId" clId="{E4D0BA91-95B0-4788-8787-4F3EE2965781}" dt="2023-02-02T12:52:01.281" v="145" actId="478"/>
          <ac:picMkLst>
            <pc:docMk/>
            <pc:sldMk cId="4039129649" sldId="560"/>
            <ac:picMk id="11" creationId="{38319AB7-9F9B-F730-E5D7-FD99325269E4}"/>
          </ac:picMkLst>
        </pc:picChg>
        <pc:picChg chg="add del mod">
          <ac:chgData name="kethelyn pasinato" userId="9064de64b7abd58f" providerId="LiveId" clId="{E4D0BA91-95B0-4788-8787-4F3EE2965781}" dt="2023-02-02T12:52:08.704" v="147" actId="478"/>
          <ac:picMkLst>
            <pc:docMk/>
            <pc:sldMk cId="4039129649" sldId="560"/>
            <ac:picMk id="13" creationId="{42CC32E9-9DA6-25D5-AD3D-DF9F536FCA89}"/>
          </ac:picMkLst>
        </pc:picChg>
        <pc:picChg chg="add mod">
          <ac:chgData name="kethelyn pasinato" userId="9064de64b7abd58f" providerId="LiveId" clId="{E4D0BA91-95B0-4788-8787-4F3EE2965781}" dt="2023-02-02T12:52:43.232" v="156" actId="1440"/>
          <ac:picMkLst>
            <pc:docMk/>
            <pc:sldMk cId="4039129649" sldId="560"/>
            <ac:picMk id="16" creationId="{BE06FCAE-442D-8E3E-8AA6-F6316483C339}"/>
          </ac:picMkLst>
        </pc:picChg>
      </pc:sldChg>
      <pc:sldChg chg="del">
        <pc:chgData name="kethelyn pasinato" userId="9064de64b7abd58f" providerId="LiveId" clId="{E4D0BA91-95B0-4788-8787-4F3EE2965781}" dt="2023-02-02T13:03:31.380" v="498" actId="47"/>
        <pc:sldMkLst>
          <pc:docMk/>
          <pc:sldMk cId="1030443476" sldId="561"/>
        </pc:sldMkLst>
      </pc:sldChg>
      <pc:sldChg chg="addSp delSp modSp mod">
        <pc:chgData name="kethelyn pasinato" userId="9064de64b7abd58f" providerId="LiveId" clId="{E4D0BA91-95B0-4788-8787-4F3EE2965781}" dt="2023-02-02T12:49:25.873" v="134" actId="113"/>
        <pc:sldMkLst>
          <pc:docMk/>
          <pc:sldMk cId="1473607661" sldId="562"/>
        </pc:sldMkLst>
        <pc:spChg chg="mod">
          <ac:chgData name="kethelyn pasinato" userId="9064de64b7abd58f" providerId="LiveId" clId="{E4D0BA91-95B0-4788-8787-4F3EE2965781}" dt="2023-02-02T12:49:25.873" v="134" actId="113"/>
          <ac:spMkLst>
            <pc:docMk/>
            <pc:sldMk cId="1473607661" sldId="562"/>
            <ac:spMk id="16" creationId="{00000000-0000-0000-0000-000000000000}"/>
          </ac:spMkLst>
        </pc:spChg>
        <pc:picChg chg="add mod">
          <ac:chgData name="kethelyn pasinato" userId="9064de64b7abd58f" providerId="LiveId" clId="{E4D0BA91-95B0-4788-8787-4F3EE2965781}" dt="2023-02-02T12:48:19.780" v="11" actId="1440"/>
          <ac:picMkLst>
            <pc:docMk/>
            <pc:sldMk cId="1473607661" sldId="562"/>
            <ac:picMk id="3" creationId="{EB25CE2A-C847-1445-C691-7E6E46AB5853}"/>
          </ac:picMkLst>
        </pc:picChg>
        <pc:picChg chg="del">
          <ac:chgData name="kethelyn pasinato" userId="9064de64b7abd58f" providerId="LiveId" clId="{E4D0BA91-95B0-4788-8787-4F3EE2965781}" dt="2023-02-02T12:47:35.640" v="0" actId="478"/>
          <ac:picMkLst>
            <pc:docMk/>
            <pc:sldMk cId="1473607661" sldId="562"/>
            <ac:picMk id="6" creationId="{5CC02B75-CDD7-608C-0F3F-60FE015FB6D1}"/>
          </ac:picMkLst>
        </pc:picChg>
        <pc:picChg chg="del">
          <ac:chgData name="kethelyn pasinato" userId="9064de64b7abd58f" providerId="LiveId" clId="{E4D0BA91-95B0-4788-8787-4F3EE2965781}" dt="2023-02-02T12:48:21.401" v="12" actId="478"/>
          <ac:picMkLst>
            <pc:docMk/>
            <pc:sldMk cId="1473607661" sldId="562"/>
            <ac:picMk id="10" creationId="{C4ECCDB4-4546-1F38-93A7-AE0DE28700F0}"/>
          </ac:picMkLst>
        </pc:picChg>
        <pc:picChg chg="add mod">
          <ac:chgData name="kethelyn pasinato" userId="9064de64b7abd58f" providerId="LiveId" clId="{E4D0BA91-95B0-4788-8787-4F3EE2965781}" dt="2023-02-02T12:48:47.798" v="19" actId="1440"/>
          <ac:picMkLst>
            <pc:docMk/>
            <pc:sldMk cId="1473607661" sldId="562"/>
            <ac:picMk id="11" creationId="{B72119F1-BADF-3390-BA7F-433069988259}"/>
          </ac:picMkLst>
        </pc:picChg>
      </pc:sldChg>
      <pc:sldChg chg="del">
        <pc:chgData name="kethelyn pasinato" userId="9064de64b7abd58f" providerId="LiveId" clId="{E4D0BA91-95B0-4788-8787-4F3EE2965781}" dt="2023-02-02T13:03:29.251" v="497" actId="47"/>
        <pc:sldMkLst>
          <pc:docMk/>
          <pc:sldMk cId="2297255114" sldId="593"/>
        </pc:sldMkLst>
      </pc:sldChg>
      <pc:sldChg chg="addSp delSp modSp mod">
        <pc:chgData name="kethelyn pasinato" userId="9064de64b7abd58f" providerId="LiveId" clId="{E4D0BA91-95B0-4788-8787-4F3EE2965781}" dt="2023-02-02T13:00:15.786" v="380" actId="20577"/>
        <pc:sldMkLst>
          <pc:docMk/>
          <pc:sldMk cId="2863089319" sldId="616"/>
        </pc:sldMkLst>
        <pc:spChg chg="mod">
          <ac:chgData name="kethelyn pasinato" userId="9064de64b7abd58f" providerId="LiveId" clId="{E4D0BA91-95B0-4788-8787-4F3EE2965781}" dt="2023-02-02T13:00:15.786" v="380" actId="20577"/>
          <ac:spMkLst>
            <pc:docMk/>
            <pc:sldMk cId="2863089319" sldId="616"/>
            <ac:spMk id="17" creationId="{00000000-0000-0000-0000-000000000000}"/>
          </ac:spMkLst>
        </pc:spChg>
        <pc:picChg chg="del">
          <ac:chgData name="kethelyn pasinato" userId="9064de64b7abd58f" providerId="LiveId" clId="{E4D0BA91-95B0-4788-8787-4F3EE2965781}" dt="2023-02-02T12:54:10.878" v="200" actId="478"/>
          <ac:picMkLst>
            <pc:docMk/>
            <pc:sldMk cId="2863089319" sldId="616"/>
            <ac:picMk id="3" creationId="{39EB44C7-4A18-7677-1365-C4A175765124}"/>
          </ac:picMkLst>
        </pc:picChg>
        <pc:picChg chg="add mod">
          <ac:chgData name="kethelyn pasinato" userId="9064de64b7abd58f" providerId="LiveId" clId="{E4D0BA91-95B0-4788-8787-4F3EE2965781}" dt="2023-02-02T12:54:39.098" v="209" actId="1440"/>
          <ac:picMkLst>
            <pc:docMk/>
            <pc:sldMk cId="2863089319" sldId="616"/>
            <ac:picMk id="6" creationId="{4A7416A7-1CEB-E7AC-33C0-6FBCCF077753}"/>
          </ac:picMkLst>
        </pc:picChg>
        <pc:picChg chg="add mod">
          <ac:chgData name="kethelyn pasinato" userId="9064de64b7abd58f" providerId="LiveId" clId="{E4D0BA91-95B0-4788-8787-4F3EE2965781}" dt="2023-02-02T12:55:09.101" v="218" actId="1076"/>
          <ac:picMkLst>
            <pc:docMk/>
            <pc:sldMk cId="2863089319" sldId="616"/>
            <ac:picMk id="10" creationId="{36FD743A-5FF9-F829-6D80-FE3DCD38D948}"/>
          </ac:picMkLst>
        </pc:picChg>
        <pc:picChg chg="del">
          <ac:chgData name="kethelyn pasinato" userId="9064de64b7abd58f" providerId="LiveId" clId="{E4D0BA91-95B0-4788-8787-4F3EE2965781}" dt="2023-02-02T12:54:40.467" v="210" actId="478"/>
          <ac:picMkLst>
            <pc:docMk/>
            <pc:sldMk cId="2863089319" sldId="616"/>
            <ac:picMk id="11" creationId="{FA02D8A8-8F2E-2DAC-42C0-087D0CFEDE38}"/>
          </ac:picMkLst>
        </pc:picChg>
      </pc:sldChg>
      <pc:sldChg chg="addSp delSp modSp mod">
        <pc:chgData name="kethelyn pasinato" userId="9064de64b7abd58f" providerId="LiveId" clId="{E4D0BA91-95B0-4788-8787-4F3EE2965781}" dt="2023-02-02T13:03:24.533" v="496" actId="20577"/>
        <pc:sldMkLst>
          <pc:docMk/>
          <pc:sldMk cId="1334252066" sldId="617"/>
        </pc:sldMkLst>
        <pc:spChg chg="mod">
          <ac:chgData name="kethelyn pasinato" userId="9064de64b7abd58f" providerId="LiveId" clId="{E4D0BA91-95B0-4788-8787-4F3EE2965781}" dt="2023-02-02T13:03:24.533" v="496" actId="20577"/>
          <ac:spMkLst>
            <pc:docMk/>
            <pc:sldMk cId="1334252066" sldId="617"/>
            <ac:spMk id="17" creationId="{00000000-0000-0000-0000-000000000000}"/>
          </ac:spMkLst>
        </pc:spChg>
        <pc:picChg chg="add mod">
          <ac:chgData name="kethelyn pasinato" userId="9064de64b7abd58f" providerId="LiveId" clId="{E4D0BA91-95B0-4788-8787-4F3EE2965781}" dt="2023-02-02T13:01:30.323" v="389" actId="1076"/>
          <ac:picMkLst>
            <pc:docMk/>
            <pc:sldMk cId="1334252066" sldId="617"/>
            <ac:picMk id="3" creationId="{4E430D9D-FC13-0D04-9D67-29F834191698}"/>
          </ac:picMkLst>
        </pc:picChg>
        <pc:picChg chg="del">
          <ac:chgData name="kethelyn pasinato" userId="9064de64b7abd58f" providerId="LiveId" clId="{E4D0BA91-95B0-4788-8787-4F3EE2965781}" dt="2023-02-02T13:01:01.617" v="381" actId="478"/>
          <ac:picMkLst>
            <pc:docMk/>
            <pc:sldMk cId="1334252066" sldId="617"/>
            <ac:picMk id="6" creationId="{8172D8F5-1958-9FBF-D82F-643C8907B080}"/>
          </ac:picMkLst>
        </pc:picChg>
        <pc:picChg chg="del">
          <ac:chgData name="kethelyn pasinato" userId="9064de64b7abd58f" providerId="LiveId" clId="{E4D0BA91-95B0-4788-8787-4F3EE2965781}" dt="2023-02-02T13:01:32.505" v="390" actId="478"/>
          <ac:picMkLst>
            <pc:docMk/>
            <pc:sldMk cId="1334252066" sldId="617"/>
            <ac:picMk id="10" creationId="{C9D90957-493B-90EB-9363-A6ECC4947E81}"/>
          </ac:picMkLst>
        </pc:picChg>
        <pc:picChg chg="add mod">
          <ac:chgData name="kethelyn pasinato" userId="9064de64b7abd58f" providerId="LiveId" clId="{E4D0BA91-95B0-4788-8787-4F3EE2965781}" dt="2023-02-02T13:02:11.404" v="398" actId="1076"/>
          <ac:picMkLst>
            <pc:docMk/>
            <pc:sldMk cId="1334252066" sldId="617"/>
            <ac:picMk id="11" creationId="{109B1C54-1FD7-3334-7172-CD3432B77DD1}"/>
          </ac:picMkLst>
        </pc:picChg>
      </pc:sldChg>
      <pc:sldChg chg="addSp delSp modSp mod">
        <pc:chgData name="kethelyn pasinato" userId="9064de64b7abd58f" providerId="LiveId" clId="{E4D0BA91-95B0-4788-8787-4F3EE2965781}" dt="2023-02-07T17:02:17.347" v="549" actId="1076"/>
        <pc:sldMkLst>
          <pc:docMk/>
          <pc:sldMk cId="2939117986" sldId="628"/>
        </pc:sldMkLst>
        <pc:graphicFrameChg chg="add del mod">
          <ac:chgData name="kethelyn pasinato" userId="9064de64b7abd58f" providerId="LiveId" clId="{E4D0BA91-95B0-4788-8787-4F3EE2965781}" dt="2023-02-02T13:16:32.706" v="524"/>
          <ac:graphicFrameMkLst>
            <pc:docMk/>
            <pc:sldMk cId="2939117986" sldId="628"/>
            <ac:graphicFrameMk id="2" creationId="{8B27157E-8F68-3382-23A9-2414A54A1500}"/>
          </ac:graphicFrameMkLst>
        </pc:graphicFrameChg>
        <pc:graphicFrameChg chg="add del mod">
          <ac:chgData name="kethelyn pasinato" userId="9064de64b7abd58f" providerId="LiveId" clId="{E4D0BA91-95B0-4788-8787-4F3EE2965781}" dt="2023-02-07T17:02:06.987" v="544"/>
          <ac:graphicFrameMkLst>
            <pc:docMk/>
            <pc:sldMk cId="2939117986" sldId="628"/>
            <ac:graphicFrameMk id="2" creationId="{B65ED03A-01A3-FD46-E0CC-5A0226B2F11C}"/>
          </ac:graphicFrameMkLst>
        </pc:graphicFrameChg>
        <pc:graphicFrameChg chg="add del mod">
          <ac:chgData name="kethelyn pasinato" userId="9064de64b7abd58f" providerId="LiveId" clId="{E4D0BA91-95B0-4788-8787-4F3EE2965781}" dt="2023-02-02T13:19:23.340" v="534"/>
          <ac:graphicFrameMkLst>
            <pc:docMk/>
            <pc:sldMk cId="2939117986" sldId="628"/>
            <ac:graphicFrameMk id="6" creationId="{2EBA7354-88E9-A0D4-BE07-2B6AEC572F07}"/>
          </ac:graphicFrameMkLst>
        </pc:graphicFrameChg>
        <pc:picChg chg="add del mod">
          <ac:chgData name="kethelyn pasinato" userId="9064de64b7abd58f" providerId="LiveId" clId="{E4D0BA91-95B0-4788-8787-4F3EE2965781}" dt="2023-02-02T13:17:43.432" v="532" actId="478"/>
          <ac:picMkLst>
            <pc:docMk/>
            <pc:sldMk cId="2939117986" sldId="628"/>
            <ac:picMk id="3" creationId="{5D0446D8-3FA3-DF19-98F1-90009B8D3F2E}"/>
          </ac:picMkLst>
        </pc:picChg>
        <pc:picChg chg="add mod">
          <ac:chgData name="kethelyn pasinato" userId="9064de64b7abd58f" providerId="LiveId" clId="{E4D0BA91-95B0-4788-8787-4F3EE2965781}" dt="2023-02-07T17:02:17.347" v="549" actId="1076"/>
          <ac:picMkLst>
            <pc:docMk/>
            <pc:sldMk cId="2939117986" sldId="628"/>
            <ac:picMk id="3" creationId="{64064619-C59D-F013-FC7F-33E718A619CD}"/>
          </ac:picMkLst>
        </pc:picChg>
        <pc:picChg chg="add mod">
          <ac:chgData name="kethelyn pasinato" userId="9064de64b7abd58f" providerId="LiveId" clId="{E4D0BA91-95B0-4788-8787-4F3EE2965781}" dt="2023-02-02T13:19:47.642" v="540" actId="1076"/>
          <ac:picMkLst>
            <pc:docMk/>
            <pc:sldMk cId="2939117986" sldId="628"/>
            <ac:picMk id="7" creationId="{901410FE-F302-B1DB-604B-CF15840C25BD}"/>
          </ac:picMkLst>
        </pc:picChg>
      </pc:sldChg>
      <pc:sldChg chg="addSp delSp modSp mod">
        <pc:chgData name="kethelyn pasinato" userId="9064de64b7abd58f" providerId="LiveId" clId="{E4D0BA91-95B0-4788-8787-4F3EE2965781}" dt="2023-02-02T13:16:00.674" v="520" actId="1076"/>
        <pc:sldMkLst>
          <pc:docMk/>
          <pc:sldMk cId="3650061747" sldId="630"/>
        </pc:sldMkLst>
        <pc:picChg chg="add del mod">
          <ac:chgData name="kethelyn pasinato" userId="9064de64b7abd58f" providerId="LiveId" clId="{E4D0BA91-95B0-4788-8787-4F3EE2965781}" dt="2023-02-02T13:14:57.287" v="511" actId="478"/>
          <ac:picMkLst>
            <pc:docMk/>
            <pc:sldMk cId="3650061747" sldId="630"/>
            <ac:picMk id="3" creationId="{484CEC3B-09CF-0F51-E9E4-E236018E28D1}"/>
          </ac:picMkLst>
        </pc:picChg>
        <pc:picChg chg="add mod">
          <ac:chgData name="kethelyn pasinato" userId="9064de64b7abd58f" providerId="LiveId" clId="{E4D0BA91-95B0-4788-8787-4F3EE2965781}" dt="2023-02-02T13:16:00.674" v="520" actId="1076"/>
          <ac:picMkLst>
            <pc:docMk/>
            <pc:sldMk cId="3650061747" sldId="630"/>
            <ac:picMk id="7" creationId="{070AA4CE-0BE8-3E44-9A04-FF7160536D2F}"/>
          </ac:picMkLst>
        </pc:picChg>
      </pc:sldChg>
    </pc:docChg>
  </pc:docChgLst>
  <pc:docChgLst>
    <pc:chgData name="Júlio Victor Guedes Castor" userId="aabd57332609c1e8" providerId="LiveId" clId="{BEEB580C-E54C-424B-847A-249E038321B0}"/>
    <pc:docChg chg="undo custSel addSld delSld modSld">
      <pc:chgData name="Júlio Victor Guedes Castor" userId="aabd57332609c1e8" providerId="LiveId" clId="{BEEB580C-E54C-424B-847A-249E038321B0}" dt="2023-04-10T22:01:28.345" v="973" actId="47"/>
      <pc:docMkLst>
        <pc:docMk/>
      </pc:docMkLst>
      <pc:sldChg chg="modSp mod">
        <pc:chgData name="Júlio Victor Guedes Castor" userId="aabd57332609c1e8" providerId="LiveId" clId="{BEEB580C-E54C-424B-847A-249E038321B0}" dt="2023-04-10T20:12:02.542" v="19" actId="20577"/>
        <pc:sldMkLst>
          <pc:docMk/>
          <pc:sldMk cId="0" sldId="256"/>
        </pc:sldMkLst>
        <pc:spChg chg="mod">
          <ac:chgData name="Júlio Victor Guedes Castor" userId="aabd57332609c1e8" providerId="LiveId" clId="{BEEB580C-E54C-424B-847A-249E038321B0}" dt="2023-04-10T20:12:02.542" v="19" actId="20577"/>
          <ac:spMkLst>
            <pc:docMk/>
            <pc:sldMk cId="0" sldId="256"/>
            <ac:spMk id="110" creationId="{00000000-0000-0000-0000-000000000000}"/>
          </ac:spMkLst>
        </pc:spChg>
      </pc:sldChg>
      <pc:sldChg chg="modSp mod">
        <pc:chgData name="Júlio Victor Guedes Castor" userId="aabd57332609c1e8" providerId="LiveId" clId="{BEEB580C-E54C-424B-847A-249E038321B0}" dt="2023-04-10T20:21:08.817" v="39" actId="20577"/>
        <pc:sldMkLst>
          <pc:docMk/>
          <pc:sldMk cId="3657190181" sldId="387"/>
        </pc:sldMkLst>
        <pc:spChg chg="mod">
          <ac:chgData name="Júlio Victor Guedes Castor" userId="aabd57332609c1e8" providerId="LiveId" clId="{BEEB580C-E54C-424B-847A-249E038321B0}" dt="2023-04-10T20:21:08.817" v="39" actId="20577"/>
          <ac:spMkLst>
            <pc:docMk/>
            <pc:sldMk cId="3657190181" sldId="387"/>
            <ac:spMk id="6" creationId="{00000000-0000-0000-0000-000000000000}"/>
          </ac:spMkLst>
        </pc:spChg>
      </pc:sldChg>
      <pc:sldChg chg="addSp delSp modSp mod">
        <pc:chgData name="Júlio Victor Guedes Castor" userId="aabd57332609c1e8" providerId="LiveId" clId="{BEEB580C-E54C-424B-847A-249E038321B0}" dt="2023-04-10T21:58:09.610" v="969"/>
        <pc:sldMkLst>
          <pc:docMk/>
          <pc:sldMk cId="588447877" sldId="518"/>
        </pc:sldMkLst>
        <pc:spChg chg="mod">
          <ac:chgData name="Júlio Victor Guedes Castor" userId="aabd57332609c1e8" providerId="LiveId" clId="{BEEB580C-E54C-424B-847A-249E038321B0}" dt="2023-04-10T21:58:09.610" v="969"/>
          <ac:spMkLst>
            <pc:docMk/>
            <pc:sldMk cId="588447877" sldId="518"/>
            <ac:spMk id="14" creationId="{00000000-0000-0000-0000-000000000000}"/>
          </ac:spMkLst>
        </pc:spChg>
        <pc:spChg chg="mod">
          <ac:chgData name="Júlio Victor Guedes Castor" userId="aabd57332609c1e8" providerId="LiveId" clId="{BEEB580C-E54C-424B-847A-249E038321B0}" dt="2023-04-10T21:18:00.631" v="252" actId="20577"/>
          <ac:spMkLst>
            <pc:docMk/>
            <pc:sldMk cId="588447877" sldId="518"/>
            <ac:spMk id="16" creationId="{00000000-0000-0000-0000-000000000000}"/>
          </ac:spMkLst>
        </pc:spChg>
        <pc:picChg chg="add mod">
          <ac:chgData name="Júlio Victor Guedes Castor" userId="aabd57332609c1e8" providerId="LiveId" clId="{BEEB580C-E54C-424B-847A-249E038321B0}" dt="2023-04-10T21:16:35.438" v="106" actId="1440"/>
          <ac:picMkLst>
            <pc:docMk/>
            <pc:sldMk cId="588447877" sldId="518"/>
            <ac:picMk id="3" creationId="{00AE4ABA-1AE4-AF7D-1D07-AA92199F5CE4}"/>
          </ac:picMkLst>
        </pc:picChg>
        <pc:picChg chg="del">
          <ac:chgData name="Júlio Victor Guedes Castor" userId="aabd57332609c1e8" providerId="LiveId" clId="{BEEB580C-E54C-424B-847A-249E038321B0}" dt="2023-04-10T21:15:48.564" v="93" actId="478"/>
          <ac:picMkLst>
            <pc:docMk/>
            <pc:sldMk cId="588447877" sldId="518"/>
            <ac:picMk id="6" creationId="{30556809-6004-A168-0A10-28B90ACE951A}"/>
          </ac:picMkLst>
        </pc:picChg>
        <pc:picChg chg="add mod">
          <ac:chgData name="Júlio Victor Guedes Castor" userId="aabd57332609c1e8" providerId="LiveId" clId="{BEEB580C-E54C-424B-847A-249E038321B0}" dt="2023-04-10T21:16:33.502" v="105" actId="1440"/>
          <ac:picMkLst>
            <pc:docMk/>
            <pc:sldMk cId="588447877" sldId="518"/>
            <ac:picMk id="10" creationId="{65C0B9EE-9626-383D-AECE-6F843B3475B0}"/>
          </ac:picMkLst>
        </pc:picChg>
        <pc:picChg chg="del">
          <ac:chgData name="Júlio Victor Guedes Castor" userId="aabd57332609c1e8" providerId="LiveId" clId="{BEEB580C-E54C-424B-847A-249E038321B0}" dt="2023-04-10T20:23:07.399" v="83" actId="478"/>
          <ac:picMkLst>
            <pc:docMk/>
            <pc:sldMk cId="588447877" sldId="518"/>
            <ac:picMk id="13" creationId="{60B0BE6F-40B8-CBC1-D0C1-23507080A57A}"/>
          </ac:picMkLst>
        </pc:picChg>
      </pc:sldChg>
      <pc:sldChg chg="modSp mod">
        <pc:chgData name="Júlio Victor Guedes Castor" userId="aabd57332609c1e8" providerId="LiveId" clId="{BEEB580C-E54C-424B-847A-249E038321B0}" dt="2023-04-10T20:21:27.329" v="45" actId="20577"/>
        <pc:sldMkLst>
          <pc:docMk/>
          <pc:sldMk cId="1492464683" sldId="524"/>
        </pc:sldMkLst>
        <pc:spChg chg="mod">
          <ac:chgData name="Júlio Victor Guedes Castor" userId="aabd57332609c1e8" providerId="LiveId" clId="{BEEB580C-E54C-424B-847A-249E038321B0}" dt="2023-04-10T20:21:27.329" v="45" actId="20577"/>
          <ac:spMkLst>
            <pc:docMk/>
            <pc:sldMk cId="1492464683" sldId="524"/>
            <ac:spMk id="6" creationId="{00000000-0000-0000-0000-000000000000}"/>
          </ac:spMkLst>
        </pc:spChg>
      </pc:sldChg>
      <pc:sldChg chg="addSp delSp modSp mod">
        <pc:chgData name="Júlio Victor Guedes Castor" userId="aabd57332609c1e8" providerId="LiveId" clId="{BEEB580C-E54C-424B-847A-249E038321B0}" dt="2023-04-10T21:58:06.613" v="968"/>
        <pc:sldMkLst>
          <pc:docMk/>
          <pc:sldMk cId="3312531796" sldId="525"/>
        </pc:sldMkLst>
        <pc:spChg chg="mod">
          <ac:chgData name="Júlio Victor Guedes Castor" userId="aabd57332609c1e8" providerId="LiveId" clId="{BEEB580C-E54C-424B-847A-249E038321B0}" dt="2023-04-10T21:58:06.613" v="968"/>
          <ac:spMkLst>
            <pc:docMk/>
            <pc:sldMk cId="3312531796" sldId="525"/>
            <ac:spMk id="14" creationId="{00000000-0000-0000-0000-000000000000}"/>
          </ac:spMkLst>
        </pc:spChg>
        <pc:spChg chg="mod">
          <ac:chgData name="Júlio Victor Guedes Castor" userId="aabd57332609c1e8" providerId="LiveId" clId="{BEEB580C-E54C-424B-847A-249E038321B0}" dt="2023-04-10T21:23:52.500" v="409" actId="20577"/>
          <ac:spMkLst>
            <pc:docMk/>
            <pc:sldMk cId="3312531796" sldId="525"/>
            <ac:spMk id="16" creationId="{00000000-0000-0000-0000-000000000000}"/>
          </ac:spMkLst>
        </pc:spChg>
        <pc:picChg chg="add mod">
          <ac:chgData name="Júlio Victor Guedes Castor" userId="aabd57332609c1e8" providerId="LiveId" clId="{BEEB580C-E54C-424B-847A-249E038321B0}" dt="2023-04-10T21:19:41.766" v="267" actId="1440"/>
          <ac:picMkLst>
            <pc:docMk/>
            <pc:sldMk cId="3312531796" sldId="525"/>
            <ac:picMk id="3" creationId="{672576E4-FF16-3AB8-439F-BD05D4BBD86D}"/>
          </ac:picMkLst>
        </pc:picChg>
        <pc:picChg chg="del">
          <ac:chgData name="Júlio Victor Guedes Castor" userId="aabd57332609c1e8" providerId="LiveId" clId="{BEEB580C-E54C-424B-847A-249E038321B0}" dt="2023-04-10T21:18:51.557" v="258" actId="478"/>
          <ac:picMkLst>
            <pc:docMk/>
            <pc:sldMk cId="3312531796" sldId="525"/>
            <ac:picMk id="6" creationId="{C2D4F2F3-0F38-66D1-47B2-B200A8F4BE3D}"/>
          </ac:picMkLst>
        </pc:picChg>
        <pc:picChg chg="add mod">
          <ac:chgData name="Júlio Victor Guedes Castor" userId="aabd57332609c1e8" providerId="LiveId" clId="{BEEB580C-E54C-424B-847A-249E038321B0}" dt="2023-04-10T21:19:43.413" v="268" actId="1440"/>
          <ac:picMkLst>
            <pc:docMk/>
            <pc:sldMk cId="3312531796" sldId="525"/>
            <ac:picMk id="10" creationId="{86170FB0-9E26-9C68-B8C6-6F2E710DFCA3}"/>
          </ac:picMkLst>
        </pc:picChg>
        <pc:picChg chg="del">
          <ac:chgData name="Júlio Victor Guedes Castor" userId="aabd57332609c1e8" providerId="LiveId" clId="{BEEB580C-E54C-424B-847A-249E038321B0}" dt="2023-04-10T20:23:03.534" v="82" actId="478"/>
          <ac:picMkLst>
            <pc:docMk/>
            <pc:sldMk cId="3312531796" sldId="525"/>
            <ac:picMk id="13" creationId="{0FC2744F-22B0-16AB-C564-02CCEFFE25B7}"/>
          </ac:picMkLst>
        </pc:picChg>
      </pc:sldChg>
      <pc:sldChg chg="modSp mod">
        <pc:chgData name="Júlio Victor Guedes Castor" userId="aabd57332609c1e8" providerId="LiveId" clId="{BEEB580C-E54C-424B-847A-249E038321B0}" dt="2023-04-10T20:21:51.676" v="57" actId="20577"/>
        <pc:sldMkLst>
          <pc:docMk/>
          <pc:sldMk cId="2485393852" sldId="534"/>
        </pc:sldMkLst>
        <pc:spChg chg="mod">
          <ac:chgData name="Júlio Victor Guedes Castor" userId="aabd57332609c1e8" providerId="LiveId" clId="{BEEB580C-E54C-424B-847A-249E038321B0}" dt="2023-04-10T20:21:51.676" v="57" actId="20577"/>
          <ac:spMkLst>
            <pc:docMk/>
            <pc:sldMk cId="2485393852" sldId="534"/>
            <ac:spMk id="6" creationId="{00000000-0000-0000-0000-000000000000}"/>
          </ac:spMkLst>
        </pc:spChg>
      </pc:sldChg>
      <pc:sldChg chg="delSp del mod">
        <pc:chgData name="Júlio Victor Guedes Castor" userId="aabd57332609c1e8" providerId="LiveId" clId="{BEEB580C-E54C-424B-847A-249E038321B0}" dt="2023-04-10T21:33:49.603" v="713" actId="47"/>
        <pc:sldMkLst>
          <pc:docMk/>
          <pc:sldMk cId="4039129649" sldId="560"/>
        </pc:sldMkLst>
        <pc:picChg chg="del">
          <ac:chgData name="Júlio Victor Guedes Castor" userId="aabd57332609c1e8" providerId="LiveId" clId="{BEEB580C-E54C-424B-847A-249E038321B0}" dt="2023-04-10T20:22:58.158" v="80" actId="478"/>
          <ac:picMkLst>
            <pc:docMk/>
            <pc:sldMk cId="4039129649" sldId="560"/>
            <ac:picMk id="11" creationId="{51254EA1-A1FA-81DA-96FA-5585C85A4663}"/>
          </ac:picMkLst>
        </pc:picChg>
      </pc:sldChg>
      <pc:sldChg chg="addSp delSp modSp mod">
        <pc:chgData name="Júlio Victor Guedes Castor" userId="aabd57332609c1e8" providerId="LiveId" clId="{BEEB580C-E54C-424B-847A-249E038321B0}" dt="2023-04-10T21:57:59.733" v="966"/>
        <pc:sldMkLst>
          <pc:docMk/>
          <pc:sldMk cId="1473607661" sldId="562"/>
        </pc:sldMkLst>
        <pc:spChg chg="mod">
          <ac:chgData name="Júlio Victor Guedes Castor" userId="aabd57332609c1e8" providerId="LiveId" clId="{BEEB580C-E54C-424B-847A-249E038321B0}" dt="2023-04-10T21:57:59.733" v="966"/>
          <ac:spMkLst>
            <pc:docMk/>
            <pc:sldMk cId="1473607661" sldId="562"/>
            <ac:spMk id="14" creationId="{00000000-0000-0000-0000-000000000000}"/>
          </ac:spMkLst>
        </pc:spChg>
        <pc:spChg chg="mod">
          <ac:chgData name="Júlio Victor Guedes Castor" userId="aabd57332609c1e8" providerId="LiveId" clId="{BEEB580C-E54C-424B-847A-249E038321B0}" dt="2023-04-10T21:33:42.234" v="712" actId="20577"/>
          <ac:spMkLst>
            <pc:docMk/>
            <pc:sldMk cId="1473607661" sldId="562"/>
            <ac:spMk id="16" creationId="{00000000-0000-0000-0000-000000000000}"/>
          </ac:spMkLst>
        </pc:spChg>
        <pc:picChg chg="add del">
          <ac:chgData name="Júlio Victor Guedes Castor" userId="aabd57332609c1e8" providerId="LiveId" clId="{BEEB580C-E54C-424B-847A-249E038321B0}" dt="2023-04-10T21:29:48.539" v="593" actId="478"/>
          <ac:picMkLst>
            <pc:docMk/>
            <pc:sldMk cId="1473607661" sldId="562"/>
            <ac:picMk id="3" creationId="{84A72857-7C23-8280-D636-D208C3A6C3EF}"/>
          </ac:picMkLst>
        </pc:picChg>
        <pc:picChg chg="add del mod">
          <ac:chgData name="Júlio Victor Guedes Castor" userId="aabd57332609c1e8" providerId="LiveId" clId="{BEEB580C-E54C-424B-847A-249E038321B0}" dt="2023-04-10T21:29:30.780" v="583"/>
          <ac:picMkLst>
            <pc:docMk/>
            <pc:sldMk cId="1473607661" sldId="562"/>
            <ac:picMk id="6" creationId="{DFE0D6CD-CF7C-CF2B-86BF-28A6D3846039}"/>
          </ac:picMkLst>
        </pc:picChg>
        <pc:picChg chg="add mod">
          <ac:chgData name="Júlio Victor Guedes Castor" userId="aabd57332609c1e8" providerId="LiveId" clId="{BEEB580C-E54C-424B-847A-249E038321B0}" dt="2023-04-10T21:30:40.630" v="607" actId="1440"/>
          <ac:picMkLst>
            <pc:docMk/>
            <pc:sldMk cId="1473607661" sldId="562"/>
            <ac:picMk id="10" creationId="{DD909287-AB64-76D2-BC57-95A9E3C80135}"/>
          </ac:picMkLst>
        </pc:picChg>
        <pc:picChg chg="add mod">
          <ac:chgData name="Júlio Victor Guedes Castor" userId="aabd57332609c1e8" providerId="LiveId" clId="{BEEB580C-E54C-424B-847A-249E038321B0}" dt="2023-04-10T21:30:38.838" v="606" actId="1440"/>
          <ac:picMkLst>
            <pc:docMk/>
            <pc:sldMk cId="1473607661" sldId="562"/>
            <ac:picMk id="12" creationId="{CEBA41EA-CA07-5981-C7BE-003DDC942218}"/>
          </ac:picMkLst>
        </pc:picChg>
        <pc:picChg chg="del">
          <ac:chgData name="Júlio Victor Guedes Castor" userId="aabd57332609c1e8" providerId="LiveId" clId="{BEEB580C-E54C-424B-847A-249E038321B0}" dt="2023-04-10T20:23:00.467" v="81" actId="478"/>
          <ac:picMkLst>
            <pc:docMk/>
            <pc:sldMk cId="1473607661" sldId="562"/>
            <ac:picMk id="13" creationId="{9230F5C1-6FFC-3F1F-8F04-EBFB58E5BFC9}"/>
          </ac:picMkLst>
        </pc:picChg>
      </pc:sldChg>
      <pc:sldChg chg="delSp del mod">
        <pc:chgData name="Júlio Victor Guedes Castor" userId="aabd57332609c1e8" providerId="LiveId" clId="{BEEB580C-E54C-424B-847A-249E038321B0}" dt="2023-04-10T21:33:51.837" v="714" actId="47"/>
        <pc:sldMkLst>
          <pc:docMk/>
          <pc:sldMk cId="2863089319" sldId="616"/>
        </pc:sldMkLst>
        <pc:picChg chg="del">
          <ac:chgData name="Júlio Victor Guedes Castor" userId="aabd57332609c1e8" providerId="LiveId" clId="{BEEB580C-E54C-424B-847A-249E038321B0}" dt="2023-04-10T20:22:55.677" v="79" actId="478"/>
          <ac:picMkLst>
            <pc:docMk/>
            <pc:sldMk cId="2863089319" sldId="616"/>
            <ac:picMk id="10" creationId="{02F01D11-25B3-6639-217C-7362D079D471}"/>
          </ac:picMkLst>
        </pc:picChg>
      </pc:sldChg>
      <pc:sldChg chg="addSp delSp modSp mod">
        <pc:chgData name="Júlio Victor Guedes Castor" userId="aabd57332609c1e8" providerId="LiveId" clId="{BEEB580C-E54C-424B-847A-249E038321B0}" dt="2023-04-10T21:57:47.020" v="963"/>
        <pc:sldMkLst>
          <pc:docMk/>
          <pc:sldMk cId="3650061747" sldId="630"/>
        </pc:sldMkLst>
        <pc:spChg chg="mod">
          <ac:chgData name="Júlio Victor Guedes Castor" userId="aabd57332609c1e8" providerId="LiveId" clId="{BEEB580C-E54C-424B-847A-249E038321B0}" dt="2023-04-10T21:57:47.020" v="963"/>
          <ac:spMkLst>
            <pc:docMk/>
            <pc:sldMk cId="3650061747" sldId="630"/>
            <ac:spMk id="14" creationId="{00000000-0000-0000-0000-000000000000}"/>
          </ac:spMkLst>
        </pc:spChg>
        <pc:picChg chg="add mod">
          <ac:chgData name="Júlio Victor Guedes Castor" userId="aabd57332609c1e8" providerId="LiveId" clId="{BEEB580C-E54C-424B-847A-249E038321B0}" dt="2023-04-10T21:52:02.018" v="884" actId="1038"/>
          <ac:picMkLst>
            <pc:docMk/>
            <pc:sldMk cId="3650061747" sldId="630"/>
            <ac:picMk id="3" creationId="{122B0C3E-8515-0602-659A-43C790B95895}"/>
          </ac:picMkLst>
        </pc:picChg>
        <pc:picChg chg="del">
          <ac:chgData name="Júlio Victor Guedes Castor" userId="aabd57332609c1e8" providerId="LiveId" clId="{BEEB580C-E54C-424B-847A-249E038321B0}" dt="2023-04-10T21:51:11.171" v="876" actId="478"/>
          <ac:picMkLst>
            <pc:docMk/>
            <pc:sldMk cId="3650061747" sldId="630"/>
            <ac:picMk id="10" creationId="{A0639CB5-8842-D73E-B8FC-02CF3EB0E0C6}"/>
          </ac:picMkLst>
        </pc:picChg>
      </pc:sldChg>
      <pc:sldChg chg="modSp mod">
        <pc:chgData name="Júlio Victor Guedes Castor" userId="aabd57332609c1e8" providerId="LiveId" clId="{BEEB580C-E54C-424B-847A-249E038321B0}" dt="2023-04-10T20:22:09.013" v="65" actId="20577"/>
        <pc:sldMkLst>
          <pc:docMk/>
          <pc:sldMk cId="14905304" sldId="636"/>
        </pc:sldMkLst>
        <pc:spChg chg="mod">
          <ac:chgData name="Júlio Victor Guedes Castor" userId="aabd57332609c1e8" providerId="LiveId" clId="{BEEB580C-E54C-424B-847A-249E038321B0}" dt="2023-04-10T20:22:09.013" v="65" actId="20577"/>
          <ac:spMkLst>
            <pc:docMk/>
            <pc:sldMk cId="14905304" sldId="636"/>
            <ac:spMk id="6" creationId="{00000000-0000-0000-0000-000000000000}"/>
          </ac:spMkLst>
        </pc:spChg>
      </pc:sldChg>
      <pc:sldChg chg="addSp delSp modSp mod">
        <pc:chgData name="Júlio Victor Guedes Castor" userId="aabd57332609c1e8" providerId="LiveId" clId="{BEEB580C-E54C-424B-847A-249E038321B0}" dt="2023-04-10T21:57:56.049" v="965"/>
        <pc:sldMkLst>
          <pc:docMk/>
          <pc:sldMk cId="3072688026" sldId="637"/>
        </pc:sldMkLst>
        <pc:spChg chg="mod">
          <ac:chgData name="Júlio Victor Guedes Castor" userId="aabd57332609c1e8" providerId="LiveId" clId="{BEEB580C-E54C-424B-847A-249E038321B0}" dt="2023-04-10T21:57:56.049" v="965"/>
          <ac:spMkLst>
            <pc:docMk/>
            <pc:sldMk cId="3072688026" sldId="637"/>
            <ac:spMk id="14" creationId="{00000000-0000-0000-0000-000000000000}"/>
          </ac:spMkLst>
        </pc:spChg>
        <pc:spChg chg="mod">
          <ac:chgData name="Júlio Victor Guedes Castor" userId="aabd57332609c1e8" providerId="LiveId" clId="{BEEB580C-E54C-424B-847A-249E038321B0}" dt="2023-04-10T21:40:43.712" v="802" actId="20577"/>
          <ac:spMkLst>
            <pc:docMk/>
            <pc:sldMk cId="3072688026" sldId="637"/>
            <ac:spMk id="16" creationId="{00000000-0000-0000-0000-000000000000}"/>
          </ac:spMkLst>
        </pc:spChg>
        <pc:picChg chg="add mod">
          <ac:chgData name="Júlio Victor Guedes Castor" userId="aabd57332609c1e8" providerId="LiveId" clId="{BEEB580C-E54C-424B-847A-249E038321B0}" dt="2023-04-10T21:35:28.453" v="732" actId="1440"/>
          <ac:picMkLst>
            <pc:docMk/>
            <pc:sldMk cId="3072688026" sldId="637"/>
            <ac:picMk id="3" creationId="{B29EC06E-F7EF-FC95-7D24-AEA01D61314C}"/>
          </ac:picMkLst>
        </pc:picChg>
        <pc:picChg chg="del">
          <ac:chgData name="Júlio Victor Guedes Castor" userId="aabd57332609c1e8" providerId="LiveId" clId="{BEEB580C-E54C-424B-847A-249E038321B0}" dt="2023-04-10T21:35:05.493" v="721" actId="478"/>
          <ac:picMkLst>
            <pc:docMk/>
            <pc:sldMk cId="3072688026" sldId="637"/>
            <ac:picMk id="6" creationId="{37744D05-7F95-4161-1695-B77F87509D70}"/>
          </ac:picMkLst>
        </pc:picChg>
        <pc:picChg chg="del">
          <ac:chgData name="Júlio Victor Guedes Castor" userId="aabd57332609c1e8" providerId="LiveId" clId="{BEEB580C-E54C-424B-847A-249E038321B0}" dt="2023-04-10T20:22:52.067" v="78" actId="478"/>
          <ac:picMkLst>
            <pc:docMk/>
            <pc:sldMk cId="3072688026" sldId="637"/>
            <ac:picMk id="10" creationId="{618B0F6E-4701-4277-054B-9FB826FB899C}"/>
          </ac:picMkLst>
        </pc:picChg>
        <pc:picChg chg="add mod">
          <ac:chgData name="Júlio Victor Guedes Castor" userId="aabd57332609c1e8" providerId="LiveId" clId="{BEEB580C-E54C-424B-847A-249E038321B0}" dt="2023-04-10T21:35:30.109" v="733" actId="1440"/>
          <ac:picMkLst>
            <pc:docMk/>
            <pc:sldMk cId="3072688026" sldId="637"/>
            <ac:picMk id="11" creationId="{D5BA8CE1-B30E-342E-469E-4119332E5907}"/>
          </ac:picMkLst>
        </pc:picChg>
      </pc:sldChg>
      <pc:sldChg chg="delSp del mod">
        <pc:chgData name="Júlio Victor Guedes Castor" userId="aabd57332609c1e8" providerId="LiveId" clId="{BEEB580C-E54C-424B-847A-249E038321B0}" dt="2023-04-10T21:40:55.879" v="803" actId="47"/>
        <pc:sldMkLst>
          <pc:docMk/>
          <pc:sldMk cId="3145586172" sldId="638"/>
        </pc:sldMkLst>
        <pc:picChg chg="del">
          <ac:chgData name="Júlio Victor Guedes Castor" userId="aabd57332609c1e8" providerId="LiveId" clId="{BEEB580C-E54C-424B-847A-249E038321B0}" dt="2023-04-10T20:22:49.806" v="77" actId="478"/>
          <ac:picMkLst>
            <pc:docMk/>
            <pc:sldMk cId="3145586172" sldId="638"/>
            <ac:picMk id="6" creationId="{BA9C738B-3061-120F-96C1-37E71812369D}"/>
          </ac:picMkLst>
        </pc:picChg>
      </pc:sldChg>
      <pc:sldChg chg="addSp delSp modSp mod">
        <pc:chgData name="Júlio Victor Guedes Castor" userId="aabd57332609c1e8" providerId="LiveId" clId="{BEEB580C-E54C-424B-847A-249E038321B0}" dt="2023-04-10T21:59:29.584" v="972" actId="1038"/>
        <pc:sldMkLst>
          <pc:docMk/>
          <pc:sldMk cId="3861006451" sldId="639"/>
        </pc:sldMkLst>
        <pc:spChg chg="mod">
          <ac:chgData name="Júlio Victor Guedes Castor" userId="aabd57332609c1e8" providerId="LiveId" clId="{BEEB580C-E54C-424B-847A-249E038321B0}" dt="2023-04-10T21:57:43.104" v="962"/>
          <ac:spMkLst>
            <pc:docMk/>
            <pc:sldMk cId="3861006451" sldId="639"/>
            <ac:spMk id="14" creationId="{00000000-0000-0000-0000-000000000000}"/>
          </ac:spMkLst>
        </pc:spChg>
        <pc:picChg chg="del">
          <ac:chgData name="Júlio Victor Guedes Castor" userId="aabd57332609c1e8" providerId="LiveId" clId="{BEEB580C-E54C-424B-847A-249E038321B0}" dt="2023-04-10T21:52:14.044" v="885" actId="478"/>
          <ac:picMkLst>
            <pc:docMk/>
            <pc:sldMk cId="3861006451" sldId="639"/>
            <ac:picMk id="3" creationId="{87EC9C38-69F0-F392-4BB3-2B4067AEBF38}"/>
          </ac:picMkLst>
        </pc:picChg>
        <pc:picChg chg="add mod">
          <ac:chgData name="Júlio Victor Guedes Castor" userId="aabd57332609c1e8" providerId="LiveId" clId="{BEEB580C-E54C-424B-847A-249E038321B0}" dt="2023-04-10T21:59:29.584" v="972" actId="1038"/>
          <ac:picMkLst>
            <pc:docMk/>
            <pc:sldMk cId="3861006451" sldId="639"/>
            <ac:picMk id="6" creationId="{21EE1E07-035D-B94A-AF35-F95D5543344E}"/>
          </ac:picMkLst>
        </pc:picChg>
      </pc:sldChg>
      <pc:sldChg chg="modSp del mod">
        <pc:chgData name="Júlio Victor Guedes Castor" userId="aabd57332609c1e8" providerId="LiveId" clId="{BEEB580C-E54C-424B-847A-249E038321B0}" dt="2023-04-10T22:01:28.345" v="973" actId="47"/>
        <pc:sldMkLst>
          <pc:docMk/>
          <pc:sldMk cId="3956370216" sldId="640"/>
        </pc:sldMkLst>
        <pc:spChg chg="mod">
          <ac:chgData name="Júlio Victor Guedes Castor" userId="aabd57332609c1e8" providerId="LiveId" clId="{BEEB580C-E54C-424B-847A-249E038321B0}" dt="2023-04-10T21:57:36.289" v="961"/>
          <ac:spMkLst>
            <pc:docMk/>
            <pc:sldMk cId="3956370216" sldId="640"/>
            <ac:spMk id="14" creationId="{00000000-0000-0000-0000-000000000000}"/>
          </ac:spMkLst>
        </pc:spChg>
      </pc:sldChg>
      <pc:sldChg chg="modSp del mod">
        <pc:chgData name="Júlio Victor Guedes Castor" userId="aabd57332609c1e8" providerId="LiveId" clId="{BEEB580C-E54C-424B-847A-249E038321B0}" dt="2023-04-10T22:01:28.345" v="973" actId="47"/>
        <pc:sldMkLst>
          <pc:docMk/>
          <pc:sldMk cId="599233415" sldId="641"/>
        </pc:sldMkLst>
        <pc:spChg chg="mod">
          <ac:chgData name="Júlio Victor Guedes Castor" userId="aabd57332609c1e8" providerId="LiveId" clId="{BEEB580C-E54C-424B-847A-249E038321B0}" dt="2023-04-10T21:57:29.632" v="960"/>
          <ac:spMkLst>
            <pc:docMk/>
            <pc:sldMk cId="599233415" sldId="641"/>
            <ac:spMk id="14" creationId="{00000000-0000-0000-0000-000000000000}"/>
          </ac:spMkLst>
        </pc:spChg>
        <pc:picChg chg="mod">
          <ac:chgData name="Júlio Victor Guedes Castor" userId="aabd57332609c1e8" providerId="LiveId" clId="{BEEB580C-E54C-424B-847A-249E038321B0}" dt="2023-04-10T21:57:25.795" v="959" actId="1076"/>
          <ac:picMkLst>
            <pc:docMk/>
            <pc:sldMk cId="599233415" sldId="641"/>
            <ac:picMk id="4" creationId="{00000000-0000-0000-0000-000000000000}"/>
          </ac:picMkLst>
        </pc:picChg>
      </pc:sldChg>
      <pc:sldChg chg="modSp add mod">
        <pc:chgData name="Júlio Victor Guedes Castor" userId="aabd57332609c1e8" providerId="LiveId" clId="{BEEB580C-E54C-424B-847A-249E038321B0}" dt="2023-04-10T20:22:34.134" v="74" actId="20577"/>
        <pc:sldMkLst>
          <pc:docMk/>
          <pc:sldMk cId="1890177105" sldId="642"/>
        </pc:sldMkLst>
        <pc:spChg chg="mod">
          <ac:chgData name="Júlio Victor Guedes Castor" userId="aabd57332609c1e8" providerId="LiveId" clId="{BEEB580C-E54C-424B-847A-249E038321B0}" dt="2023-04-10T20:22:34.134" v="74" actId="20577"/>
          <ac:spMkLst>
            <pc:docMk/>
            <pc:sldMk cId="1890177105" sldId="642"/>
            <ac:spMk id="6" creationId="{00000000-0000-0000-0000-000000000000}"/>
          </ac:spMkLst>
        </pc:spChg>
      </pc:sldChg>
      <pc:sldChg chg="addSp delSp modSp add mod">
        <pc:chgData name="Júlio Victor Guedes Castor" userId="aabd57332609c1e8" providerId="LiveId" clId="{BEEB580C-E54C-424B-847A-249E038321B0}" dt="2023-04-10T21:57:51.396" v="964"/>
        <pc:sldMkLst>
          <pc:docMk/>
          <pc:sldMk cId="1285453673" sldId="643"/>
        </pc:sldMkLst>
        <pc:spChg chg="mod">
          <ac:chgData name="Júlio Victor Guedes Castor" userId="aabd57332609c1e8" providerId="LiveId" clId="{BEEB580C-E54C-424B-847A-249E038321B0}" dt="2023-04-10T21:57:51.396" v="964"/>
          <ac:spMkLst>
            <pc:docMk/>
            <pc:sldMk cId="1285453673" sldId="643"/>
            <ac:spMk id="14" creationId="{00000000-0000-0000-0000-000000000000}"/>
          </ac:spMkLst>
        </pc:spChg>
        <pc:spChg chg="mod">
          <ac:chgData name="Júlio Victor Guedes Castor" userId="aabd57332609c1e8" providerId="LiveId" clId="{BEEB580C-E54C-424B-847A-249E038321B0}" dt="2023-04-10T21:46:01.556" v="875" actId="20577"/>
          <ac:spMkLst>
            <pc:docMk/>
            <pc:sldMk cId="1285453673" sldId="643"/>
            <ac:spMk id="16" creationId="{00000000-0000-0000-0000-000000000000}"/>
          </ac:spMkLst>
        </pc:spChg>
        <pc:picChg chg="add mod">
          <ac:chgData name="Júlio Victor Guedes Castor" userId="aabd57332609c1e8" providerId="LiveId" clId="{BEEB580C-E54C-424B-847A-249E038321B0}" dt="2023-04-10T21:45:07.758" v="823" actId="1440"/>
          <ac:picMkLst>
            <pc:docMk/>
            <pc:sldMk cId="1285453673" sldId="643"/>
            <ac:picMk id="3" creationId="{BF8E2856-1988-D520-2D32-A83691CC149F}"/>
          </ac:picMkLst>
        </pc:picChg>
        <pc:picChg chg="del">
          <ac:chgData name="Júlio Victor Guedes Castor" userId="aabd57332609c1e8" providerId="LiveId" clId="{BEEB580C-E54C-424B-847A-249E038321B0}" dt="2023-04-10T21:44:46.507" v="811" actId="478"/>
          <ac:picMkLst>
            <pc:docMk/>
            <pc:sldMk cId="1285453673" sldId="643"/>
            <ac:picMk id="6" creationId="{37744D05-7F95-4161-1695-B77F87509D70}"/>
          </ac:picMkLst>
        </pc:picChg>
        <pc:picChg chg="del">
          <ac:chgData name="Júlio Victor Guedes Castor" userId="aabd57332609c1e8" providerId="LiveId" clId="{BEEB580C-E54C-424B-847A-249E038321B0}" dt="2023-04-10T20:22:45.686" v="76" actId="478"/>
          <ac:picMkLst>
            <pc:docMk/>
            <pc:sldMk cId="1285453673" sldId="643"/>
            <ac:picMk id="10" creationId="{618B0F6E-4701-4277-054B-9FB826FB899C}"/>
          </ac:picMkLst>
        </pc:picChg>
        <pc:picChg chg="add mod">
          <ac:chgData name="Júlio Victor Guedes Castor" userId="aabd57332609c1e8" providerId="LiveId" clId="{BEEB580C-E54C-424B-847A-249E038321B0}" dt="2023-04-10T21:45:06.085" v="822" actId="1440"/>
          <ac:picMkLst>
            <pc:docMk/>
            <pc:sldMk cId="1285453673" sldId="643"/>
            <ac:picMk id="11" creationId="{EFCE1929-A167-9EBE-58CC-3F1FF1531F58}"/>
          </ac:picMkLst>
        </pc:picChg>
      </pc:sldChg>
      <pc:sldChg chg="delSp add del mod">
        <pc:chgData name="Júlio Victor Guedes Castor" userId="aabd57332609c1e8" providerId="LiveId" clId="{BEEB580C-E54C-424B-847A-249E038321B0}" dt="2023-04-10T21:45:14.199" v="824" actId="47"/>
        <pc:sldMkLst>
          <pc:docMk/>
          <pc:sldMk cId="773414008" sldId="644"/>
        </pc:sldMkLst>
        <pc:picChg chg="del">
          <ac:chgData name="Júlio Victor Guedes Castor" userId="aabd57332609c1e8" providerId="LiveId" clId="{BEEB580C-E54C-424B-847A-249E038321B0}" dt="2023-04-10T20:22:42.703" v="75" actId="478"/>
          <ac:picMkLst>
            <pc:docMk/>
            <pc:sldMk cId="773414008" sldId="644"/>
            <ac:picMk id="6" creationId="{BA9C738B-3061-120F-96C1-37E71812369D}"/>
          </ac:picMkLst>
        </pc:picChg>
      </pc:sldChg>
      <pc:sldChg chg="addSp delSp modSp add mod">
        <pc:chgData name="Júlio Victor Guedes Castor" userId="aabd57332609c1e8" providerId="LiveId" clId="{BEEB580C-E54C-424B-847A-249E038321B0}" dt="2023-04-10T21:58:03.387" v="967"/>
        <pc:sldMkLst>
          <pc:docMk/>
          <pc:sldMk cId="2534411333" sldId="645"/>
        </pc:sldMkLst>
        <pc:spChg chg="mod">
          <ac:chgData name="Júlio Victor Guedes Castor" userId="aabd57332609c1e8" providerId="LiveId" clId="{BEEB580C-E54C-424B-847A-249E038321B0}" dt="2023-04-10T21:24:16.680" v="414" actId="20577"/>
          <ac:spMkLst>
            <pc:docMk/>
            <pc:sldMk cId="2534411333" sldId="645"/>
            <ac:spMk id="8" creationId="{00000000-0000-0000-0000-000000000000}"/>
          </ac:spMkLst>
        </pc:spChg>
        <pc:spChg chg="mod">
          <ac:chgData name="Júlio Victor Guedes Castor" userId="aabd57332609c1e8" providerId="LiveId" clId="{BEEB580C-E54C-424B-847A-249E038321B0}" dt="2023-04-10T21:24:19.558" v="416" actId="20577"/>
          <ac:spMkLst>
            <pc:docMk/>
            <pc:sldMk cId="2534411333" sldId="645"/>
            <ac:spMk id="9" creationId="{00000000-0000-0000-0000-000000000000}"/>
          </ac:spMkLst>
        </pc:spChg>
        <pc:spChg chg="mod">
          <ac:chgData name="Júlio Victor Guedes Castor" userId="aabd57332609c1e8" providerId="LiveId" clId="{BEEB580C-E54C-424B-847A-249E038321B0}" dt="2023-04-10T21:58:03.387" v="967"/>
          <ac:spMkLst>
            <pc:docMk/>
            <pc:sldMk cId="2534411333" sldId="645"/>
            <ac:spMk id="14" creationId="{00000000-0000-0000-0000-000000000000}"/>
          </ac:spMkLst>
        </pc:spChg>
        <pc:spChg chg="mod">
          <ac:chgData name="Júlio Victor Guedes Castor" userId="aabd57332609c1e8" providerId="LiveId" clId="{BEEB580C-E54C-424B-847A-249E038321B0}" dt="2023-04-10T21:28:49.893" v="573" actId="20577"/>
          <ac:spMkLst>
            <pc:docMk/>
            <pc:sldMk cId="2534411333" sldId="645"/>
            <ac:spMk id="16" creationId="{00000000-0000-0000-0000-000000000000}"/>
          </ac:spMkLst>
        </pc:spChg>
        <pc:picChg chg="del">
          <ac:chgData name="Júlio Victor Guedes Castor" userId="aabd57332609c1e8" providerId="LiveId" clId="{BEEB580C-E54C-424B-847A-249E038321B0}" dt="2023-04-10T21:25:00.525" v="431" actId="478"/>
          <ac:picMkLst>
            <pc:docMk/>
            <pc:sldMk cId="2534411333" sldId="645"/>
            <ac:picMk id="3" creationId="{672576E4-FF16-3AB8-439F-BD05D4BBD86D}"/>
          </ac:picMkLst>
        </pc:picChg>
        <pc:picChg chg="add mod">
          <ac:chgData name="Júlio Victor Guedes Castor" userId="aabd57332609c1e8" providerId="LiveId" clId="{BEEB580C-E54C-424B-847A-249E038321B0}" dt="2023-04-10T21:25:24.621" v="439" actId="1440"/>
          <ac:picMkLst>
            <pc:docMk/>
            <pc:sldMk cId="2534411333" sldId="645"/>
            <ac:picMk id="6" creationId="{370713EC-850A-5E0C-8E07-4AD2F0DDF341}"/>
          </ac:picMkLst>
        </pc:picChg>
        <pc:picChg chg="del">
          <ac:chgData name="Júlio Victor Guedes Castor" userId="aabd57332609c1e8" providerId="LiveId" clId="{BEEB580C-E54C-424B-847A-249E038321B0}" dt="2023-04-10T21:24:26.541" v="417" actId="478"/>
          <ac:picMkLst>
            <pc:docMk/>
            <pc:sldMk cId="2534411333" sldId="645"/>
            <ac:picMk id="10" creationId="{86170FB0-9E26-9C68-B8C6-6F2E710DFCA3}"/>
          </ac:picMkLst>
        </pc:picChg>
        <pc:picChg chg="add mod">
          <ac:chgData name="Júlio Victor Guedes Castor" userId="aabd57332609c1e8" providerId="LiveId" clId="{BEEB580C-E54C-424B-847A-249E038321B0}" dt="2023-04-10T21:25:23.253" v="438" actId="1440"/>
          <ac:picMkLst>
            <pc:docMk/>
            <pc:sldMk cId="2534411333" sldId="645"/>
            <ac:picMk id="11" creationId="{A1359353-5685-D296-03B8-9BA2B4C53FE2}"/>
          </ac:picMkLst>
        </pc:picChg>
      </pc:sldChg>
      <pc:sldChg chg="addSp delSp modSp add mod">
        <pc:chgData name="Júlio Victor Guedes Castor" userId="aabd57332609c1e8" providerId="LiveId" clId="{BEEB580C-E54C-424B-847A-249E038321B0}" dt="2023-04-10T21:57:14.699" v="957" actId="20577"/>
        <pc:sldMkLst>
          <pc:docMk/>
          <pc:sldMk cId="175223849" sldId="646"/>
        </pc:sldMkLst>
        <pc:spChg chg="mod">
          <ac:chgData name="Júlio Victor Guedes Castor" userId="aabd57332609c1e8" providerId="LiveId" clId="{BEEB580C-E54C-424B-847A-249E038321B0}" dt="2023-04-10T21:56:56.972" v="952" actId="20577"/>
          <ac:spMkLst>
            <pc:docMk/>
            <pc:sldMk cId="175223849" sldId="646"/>
            <ac:spMk id="8" creationId="{1BC20134-33D0-CA79-680E-62532E2A9C4E}"/>
          </ac:spMkLst>
        </pc:spChg>
        <pc:spChg chg="mod">
          <ac:chgData name="Júlio Victor Guedes Castor" userId="aabd57332609c1e8" providerId="LiveId" clId="{BEEB580C-E54C-424B-847A-249E038321B0}" dt="2023-04-10T21:57:14.699" v="957" actId="20577"/>
          <ac:spMkLst>
            <pc:docMk/>
            <pc:sldMk cId="175223849" sldId="646"/>
            <ac:spMk id="14" creationId="{00000000-0000-0000-0000-000000000000}"/>
          </ac:spMkLst>
        </pc:spChg>
        <pc:graphicFrameChg chg="add del mod">
          <ac:chgData name="Júlio Victor Guedes Castor" userId="aabd57332609c1e8" providerId="LiveId" clId="{BEEB580C-E54C-424B-847A-249E038321B0}" dt="2023-04-10T21:56:26.054" v="899"/>
          <ac:graphicFrameMkLst>
            <pc:docMk/>
            <pc:sldMk cId="175223849" sldId="646"/>
            <ac:graphicFrameMk id="2" creationId="{2EB2BCF3-5FCB-8CED-00A8-98699F5A838B}"/>
          </ac:graphicFrameMkLst>
        </pc:graphicFrameChg>
        <pc:graphicFrameChg chg="del">
          <ac:chgData name="Júlio Victor Guedes Castor" userId="aabd57332609c1e8" providerId="LiveId" clId="{BEEB580C-E54C-424B-847A-249E038321B0}" dt="2023-04-10T21:55:59.074" v="895" actId="478"/>
          <ac:graphicFrameMkLst>
            <pc:docMk/>
            <pc:sldMk cId="175223849" sldId="646"/>
            <ac:graphicFrameMk id="3" creationId="{A40F9473-185E-95D2-1ACA-F5B6615EC6CD}"/>
          </ac:graphicFrameMkLst>
        </pc:graphicFrameChg>
        <pc:picChg chg="add mod">
          <ac:chgData name="Júlio Victor Guedes Castor" userId="aabd57332609c1e8" providerId="LiveId" clId="{BEEB580C-E54C-424B-847A-249E038321B0}" dt="2023-04-10T21:56:35.567" v="904" actId="14100"/>
          <ac:picMkLst>
            <pc:docMk/>
            <pc:sldMk cId="175223849" sldId="646"/>
            <ac:picMk id="6" creationId="{EC23D163-6A4B-8EAE-2082-D5C2BCD1E589}"/>
          </ac:picMkLst>
        </pc:picChg>
      </pc:sldChg>
    </pc:docChg>
  </pc:docChgLst>
  <pc:docChgLst>
    <pc:chgData name="isaac duarte" userId="73ae1720ef5aa3a6" providerId="LiveId" clId="{EA99498B-E07B-49E9-8F8C-2A1A68DADD90}"/>
    <pc:docChg chg="modSld">
      <pc:chgData name="isaac duarte" userId="73ae1720ef5aa3a6" providerId="LiveId" clId="{EA99498B-E07B-49E9-8F8C-2A1A68DADD90}" dt="2023-05-04T16:40:08.697" v="16" actId="1076"/>
      <pc:docMkLst>
        <pc:docMk/>
      </pc:docMkLst>
      <pc:sldChg chg="addSp modSp mod">
        <pc:chgData name="isaac duarte" userId="73ae1720ef5aa3a6" providerId="LiveId" clId="{EA99498B-E07B-49E9-8F8C-2A1A68DADD90}" dt="2023-05-04T16:40:08.697" v="16" actId="1076"/>
        <pc:sldMkLst>
          <pc:docMk/>
          <pc:sldMk cId="3650061747" sldId="630"/>
        </pc:sldMkLst>
        <pc:picChg chg="add mod">
          <ac:chgData name="isaac duarte" userId="73ae1720ef5aa3a6" providerId="LiveId" clId="{EA99498B-E07B-49E9-8F8C-2A1A68DADD90}" dt="2023-05-04T16:40:08.697" v="16" actId="1076"/>
          <ac:picMkLst>
            <pc:docMk/>
            <pc:sldMk cId="3650061747" sldId="630"/>
            <ac:picMk id="3" creationId="{445173A1-75C6-20D6-7787-71751D03AC02}"/>
          </ac:picMkLst>
        </pc:picChg>
      </pc:sldChg>
      <pc:sldChg chg="addSp modSp mod">
        <pc:chgData name="isaac duarte" userId="73ae1720ef5aa3a6" providerId="LiveId" clId="{EA99498B-E07B-49E9-8F8C-2A1A68DADD90}" dt="2023-05-04T16:31:35.372" v="8" actId="1076"/>
        <pc:sldMkLst>
          <pc:docMk/>
          <pc:sldMk cId="3861006451" sldId="639"/>
        </pc:sldMkLst>
        <pc:picChg chg="add mod">
          <ac:chgData name="isaac duarte" userId="73ae1720ef5aa3a6" providerId="LiveId" clId="{EA99498B-E07B-49E9-8F8C-2A1A68DADD90}" dt="2023-05-04T16:31:35.372" v="8" actId="1076"/>
          <ac:picMkLst>
            <pc:docMk/>
            <pc:sldMk cId="3861006451" sldId="639"/>
            <ac:picMk id="3" creationId="{D103A21B-AC03-91C0-07B2-791D30BEB413}"/>
          </ac:picMkLst>
        </pc:picChg>
      </pc:sldChg>
    </pc:docChg>
  </pc:docChgLst>
  <pc:docChgLst>
    <pc:chgData name="kethelyn pasinato" userId="9064de64b7abd58f" providerId="LiveId" clId="{F51398AE-358E-40B6-B0B4-76909C9B07C7}"/>
    <pc:docChg chg="custSel addSld modSld">
      <pc:chgData name="kethelyn pasinato" userId="9064de64b7abd58f" providerId="LiveId" clId="{F51398AE-358E-40B6-B0B4-76909C9B07C7}" dt="2023-01-16T01:48:49.836" v="61" actId="1076"/>
      <pc:docMkLst>
        <pc:docMk/>
      </pc:docMkLst>
      <pc:sldChg chg="addSp modSp mod">
        <pc:chgData name="kethelyn pasinato" userId="9064de64b7abd58f" providerId="LiveId" clId="{F51398AE-358E-40B6-B0B4-76909C9B07C7}" dt="2023-01-16T01:45:45.740" v="5" actId="1076"/>
        <pc:sldMkLst>
          <pc:docMk/>
          <pc:sldMk cId="953903020" sldId="549"/>
        </pc:sldMkLst>
        <pc:picChg chg="add mod">
          <ac:chgData name="kethelyn pasinato" userId="9064de64b7abd58f" providerId="LiveId" clId="{F51398AE-358E-40B6-B0B4-76909C9B07C7}" dt="2023-01-16T01:45:45.740" v="5" actId="1076"/>
          <ac:picMkLst>
            <pc:docMk/>
            <pc:sldMk cId="953903020" sldId="549"/>
            <ac:picMk id="3" creationId="{228B213A-2906-4EE4-0466-58EB508794B9}"/>
          </ac:picMkLst>
        </pc:picChg>
      </pc:sldChg>
      <pc:sldChg chg="addSp delSp modSp mod">
        <pc:chgData name="kethelyn pasinato" userId="9064de64b7abd58f" providerId="LiveId" clId="{F51398AE-358E-40B6-B0B4-76909C9B07C7}" dt="2023-01-16T01:48:49.836" v="61" actId="1076"/>
        <pc:sldMkLst>
          <pc:docMk/>
          <pc:sldMk cId="1241700648" sldId="596"/>
        </pc:sldMkLst>
        <pc:graphicFrameChg chg="add del mod">
          <ac:chgData name="kethelyn pasinato" userId="9064de64b7abd58f" providerId="LiveId" clId="{F51398AE-358E-40B6-B0B4-76909C9B07C7}" dt="2023-01-16T01:47:34.830" v="43"/>
          <ac:graphicFrameMkLst>
            <pc:docMk/>
            <pc:sldMk cId="1241700648" sldId="596"/>
            <ac:graphicFrameMk id="2" creationId="{9C86B039-0755-C0A1-239F-30E7B3B1E81E}"/>
          </ac:graphicFrameMkLst>
        </pc:graphicFrameChg>
        <pc:picChg chg="add mod">
          <ac:chgData name="kethelyn pasinato" userId="9064de64b7abd58f" providerId="LiveId" clId="{F51398AE-358E-40B6-B0B4-76909C9B07C7}" dt="2023-01-16T01:48:49.836" v="61" actId="1076"/>
          <ac:picMkLst>
            <pc:docMk/>
            <pc:sldMk cId="1241700648" sldId="596"/>
            <ac:picMk id="3" creationId="{69296800-101F-8395-6551-E74E0DF340A4}"/>
          </ac:picMkLst>
        </pc:picChg>
      </pc:sldChg>
      <pc:sldChg chg="addSp modSp mod">
        <pc:chgData name="kethelyn pasinato" userId="9064de64b7abd58f" providerId="LiveId" clId="{F51398AE-358E-40B6-B0B4-76909C9B07C7}" dt="2023-01-16T01:46:13.372" v="12" actId="1076"/>
        <pc:sldMkLst>
          <pc:docMk/>
          <pc:sldMk cId="3772537759" sldId="627"/>
        </pc:sldMkLst>
        <pc:picChg chg="add mod">
          <ac:chgData name="kethelyn pasinato" userId="9064de64b7abd58f" providerId="LiveId" clId="{F51398AE-358E-40B6-B0B4-76909C9B07C7}" dt="2023-01-16T01:46:13.372" v="12" actId="1076"/>
          <ac:picMkLst>
            <pc:docMk/>
            <pc:sldMk cId="3772537759" sldId="627"/>
            <ac:picMk id="3" creationId="{394E075F-E062-1F3E-13B6-8BF7FE3612A7}"/>
          </ac:picMkLst>
        </pc:picChg>
      </pc:sldChg>
      <pc:sldChg chg="addSp delSp modSp mod">
        <pc:chgData name="kethelyn pasinato" userId="9064de64b7abd58f" providerId="LiveId" clId="{F51398AE-358E-40B6-B0B4-76909C9B07C7}" dt="2023-01-16T01:48:44.116" v="60" actId="1076"/>
        <pc:sldMkLst>
          <pc:docMk/>
          <pc:sldMk cId="2939117986" sldId="628"/>
        </pc:sldMkLst>
        <pc:graphicFrameChg chg="add del mod">
          <ac:chgData name="kethelyn pasinato" userId="9064de64b7abd58f" providerId="LiveId" clId="{F51398AE-358E-40B6-B0B4-76909C9B07C7}" dt="2023-01-16T01:48:25.927" v="54"/>
          <ac:graphicFrameMkLst>
            <pc:docMk/>
            <pc:sldMk cId="2939117986" sldId="628"/>
            <ac:graphicFrameMk id="2" creationId="{ACB31599-8218-DF38-CDD6-D8C160DC26DD}"/>
          </ac:graphicFrameMkLst>
        </pc:graphicFrameChg>
        <pc:picChg chg="add mod">
          <ac:chgData name="kethelyn pasinato" userId="9064de64b7abd58f" providerId="LiveId" clId="{F51398AE-358E-40B6-B0B4-76909C9B07C7}" dt="2023-01-16T01:48:44.116" v="60" actId="1076"/>
          <ac:picMkLst>
            <pc:docMk/>
            <pc:sldMk cId="2939117986" sldId="628"/>
            <ac:picMk id="3" creationId="{F9D481D2-1A01-1235-1066-3C8226562D80}"/>
          </ac:picMkLst>
        </pc:picChg>
      </pc:sldChg>
      <pc:sldChg chg="addSp delSp modSp add mod">
        <pc:chgData name="kethelyn pasinato" userId="9064de64b7abd58f" providerId="LiveId" clId="{F51398AE-358E-40B6-B0B4-76909C9B07C7}" dt="2023-01-16T01:47:04.308" v="41" actId="1076"/>
        <pc:sldMkLst>
          <pc:docMk/>
          <pc:sldMk cId="3650061747" sldId="630"/>
        </pc:sldMkLst>
        <pc:spChg chg="mod">
          <ac:chgData name="kethelyn pasinato" userId="9064de64b7abd58f" providerId="LiveId" clId="{F51398AE-358E-40B6-B0B4-76909C9B07C7}" dt="2023-01-16T01:46:38.079" v="34" actId="20577"/>
          <ac:spMkLst>
            <pc:docMk/>
            <pc:sldMk cId="3650061747" sldId="630"/>
            <ac:spMk id="8" creationId="{1BC20134-33D0-CA79-680E-62532E2A9C4E}"/>
          </ac:spMkLst>
        </pc:spChg>
        <pc:picChg chg="del">
          <ac:chgData name="kethelyn pasinato" userId="9064de64b7abd58f" providerId="LiveId" clId="{F51398AE-358E-40B6-B0B4-76909C9B07C7}" dt="2023-01-16T01:46:40.410" v="35" actId="478"/>
          <ac:picMkLst>
            <pc:docMk/>
            <pc:sldMk cId="3650061747" sldId="630"/>
            <ac:picMk id="3" creationId="{394E075F-E062-1F3E-13B6-8BF7FE3612A7}"/>
          </ac:picMkLst>
        </pc:picChg>
        <pc:picChg chg="add mod">
          <ac:chgData name="kethelyn pasinato" userId="9064de64b7abd58f" providerId="LiveId" clId="{F51398AE-358E-40B6-B0B4-76909C9B07C7}" dt="2023-01-16T01:47:04.308" v="41" actId="1076"/>
          <ac:picMkLst>
            <pc:docMk/>
            <pc:sldMk cId="3650061747" sldId="630"/>
            <ac:picMk id="6" creationId="{50CAE194-2F2A-C7B7-3F70-02074FC6FA7E}"/>
          </ac:picMkLst>
        </pc:picChg>
      </pc:sldChg>
    </pc:docChg>
  </pc:docChgLst>
  <pc:docChgLst>
    <pc:chgData name="Jéssica Dockhorn" userId="4fe7524b4fe593c8" providerId="LiveId" clId="{2032DB13-CACB-49D1-B78E-134B76A53E9C}"/>
    <pc:docChg chg="undo custSel modSld">
      <pc:chgData name="Jéssica Dockhorn" userId="4fe7524b4fe593c8" providerId="LiveId" clId="{2032DB13-CACB-49D1-B78E-134B76A53E9C}" dt="2022-11-15T21:44:42.706" v="339" actId="20577"/>
      <pc:docMkLst>
        <pc:docMk/>
      </pc:docMkLst>
      <pc:sldChg chg="modSp mod">
        <pc:chgData name="Jéssica Dockhorn" userId="4fe7524b4fe593c8" providerId="LiveId" clId="{2032DB13-CACB-49D1-B78E-134B76A53E9C}" dt="2022-11-15T21:35:36.154" v="0" actId="6549"/>
        <pc:sldMkLst>
          <pc:docMk/>
          <pc:sldMk cId="588447877" sldId="518"/>
        </pc:sldMkLst>
        <pc:spChg chg="mod">
          <ac:chgData name="Jéssica Dockhorn" userId="4fe7524b4fe593c8" providerId="LiveId" clId="{2032DB13-CACB-49D1-B78E-134B76A53E9C}" dt="2022-11-15T21:35:36.154" v="0" actId="6549"/>
          <ac:spMkLst>
            <pc:docMk/>
            <pc:sldMk cId="588447877" sldId="518"/>
            <ac:spMk id="16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0:06.321" v="136" actId="20577"/>
        <pc:sldMkLst>
          <pc:docMk/>
          <pc:sldMk cId="3312531796" sldId="525"/>
        </pc:sldMkLst>
        <pc:spChg chg="mod">
          <ac:chgData name="Jéssica Dockhorn" userId="4fe7524b4fe593c8" providerId="LiveId" clId="{2032DB13-CACB-49D1-B78E-134B76A53E9C}" dt="2022-11-15T21:40:06.321" v="136" actId="20577"/>
          <ac:spMkLst>
            <pc:docMk/>
            <pc:sldMk cId="3312531796" sldId="525"/>
            <ac:spMk id="16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0:10.177" v="138" actId="20577"/>
        <pc:sldMkLst>
          <pc:docMk/>
          <pc:sldMk cId="3779681144" sldId="526"/>
        </pc:sldMkLst>
        <pc:spChg chg="mod">
          <ac:chgData name="Jéssica Dockhorn" userId="4fe7524b4fe593c8" providerId="LiveId" clId="{2032DB13-CACB-49D1-B78E-134B76A53E9C}" dt="2022-11-15T21:40:10.177" v="138" actId="20577"/>
          <ac:spMkLst>
            <pc:docMk/>
            <pc:sldMk cId="3779681144" sldId="526"/>
            <ac:spMk id="16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0:39.123" v="162" actId="20577"/>
        <pc:sldMkLst>
          <pc:docMk/>
          <pc:sldMk cId="2965075292" sldId="527"/>
        </pc:sldMkLst>
        <pc:spChg chg="mod">
          <ac:chgData name="Jéssica Dockhorn" userId="4fe7524b4fe593c8" providerId="LiveId" clId="{2032DB13-CACB-49D1-B78E-134B76A53E9C}" dt="2022-11-15T21:40:39.123" v="162" actId="20577"/>
          <ac:spMkLst>
            <pc:docMk/>
            <pc:sldMk cId="2965075292" sldId="527"/>
            <ac:spMk id="17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1:33.224" v="189" actId="20577"/>
        <pc:sldMkLst>
          <pc:docMk/>
          <pc:sldMk cId="3362833279" sldId="530"/>
        </pc:sldMkLst>
        <pc:spChg chg="mod">
          <ac:chgData name="Jéssica Dockhorn" userId="4fe7524b4fe593c8" providerId="LiveId" clId="{2032DB13-CACB-49D1-B78E-134B76A53E9C}" dt="2022-11-15T21:41:33.224" v="189" actId="20577"/>
          <ac:spMkLst>
            <pc:docMk/>
            <pc:sldMk cId="3362833279" sldId="530"/>
            <ac:spMk id="17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1:13.426" v="166" actId="20577"/>
        <pc:sldMkLst>
          <pc:docMk/>
          <pc:sldMk cId="4263544724" sldId="531"/>
        </pc:sldMkLst>
        <pc:spChg chg="mod">
          <ac:chgData name="Jéssica Dockhorn" userId="4fe7524b4fe593c8" providerId="LiveId" clId="{2032DB13-CACB-49D1-B78E-134B76A53E9C}" dt="2022-11-15T21:41:13.426" v="166" actId="20577"/>
          <ac:spMkLst>
            <pc:docMk/>
            <pc:sldMk cId="4263544724" sldId="531"/>
            <ac:spMk id="16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0:55.434" v="163" actId="20577"/>
        <pc:sldMkLst>
          <pc:docMk/>
          <pc:sldMk cId="2781243323" sldId="533"/>
        </pc:sldMkLst>
        <pc:spChg chg="mod">
          <ac:chgData name="Jéssica Dockhorn" userId="4fe7524b4fe593c8" providerId="LiveId" clId="{2032DB13-CACB-49D1-B78E-134B76A53E9C}" dt="2022-11-15T21:40:55.434" v="163" actId="20577"/>
          <ac:spMkLst>
            <pc:docMk/>
            <pc:sldMk cId="2781243323" sldId="533"/>
            <ac:spMk id="16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36:07.057" v="4" actId="1076"/>
        <pc:sldMkLst>
          <pc:docMk/>
          <pc:sldMk cId="953903020" sldId="549"/>
        </pc:sldMkLst>
        <pc:spChg chg="mod">
          <ac:chgData name="Jéssica Dockhorn" userId="4fe7524b4fe593c8" providerId="LiveId" clId="{2032DB13-CACB-49D1-B78E-134B76A53E9C}" dt="2022-11-15T21:36:07.057" v="4" actId="1076"/>
          <ac:spMkLst>
            <pc:docMk/>
            <pc:sldMk cId="953903020" sldId="549"/>
            <ac:spMk id="12" creationId="{1BC20134-33D0-CA79-680E-62532E2A9C4E}"/>
          </ac:spMkLst>
        </pc:spChg>
      </pc:sldChg>
      <pc:sldChg chg="modSp mod">
        <pc:chgData name="Jéssica Dockhorn" userId="4fe7524b4fe593c8" providerId="LiveId" clId="{2032DB13-CACB-49D1-B78E-134B76A53E9C}" dt="2022-11-15T21:36:58.079" v="29" actId="20577"/>
        <pc:sldMkLst>
          <pc:docMk/>
          <pc:sldMk cId="184189109" sldId="554"/>
        </pc:sldMkLst>
        <pc:spChg chg="mod">
          <ac:chgData name="Jéssica Dockhorn" userId="4fe7524b4fe593c8" providerId="LiveId" clId="{2032DB13-CACB-49D1-B78E-134B76A53E9C}" dt="2022-11-15T21:36:58.079" v="29" actId="20577"/>
          <ac:spMkLst>
            <pc:docMk/>
            <pc:sldMk cId="184189109" sldId="554"/>
            <ac:spMk id="13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37:06.893" v="31" actId="20577"/>
        <pc:sldMkLst>
          <pc:docMk/>
          <pc:sldMk cId="347317923" sldId="555"/>
        </pc:sldMkLst>
        <pc:spChg chg="mod">
          <ac:chgData name="Jéssica Dockhorn" userId="4fe7524b4fe593c8" providerId="LiveId" clId="{2032DB13-CACB-49D1-B78E-134B76A53E9C}" dt="2022-11-15T21:37:06.893" v="31" actId="20577"/>
          <ac:spMkLst>
            <pc:docMk/>
            <pc:sldMk cId="347317923" sldId="555"/>
            <ac:spMk id="13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0:18.287" v="141" actId="20577"/>
        <pc:sldMkLst>
          <pc:docMk/>
          <pc:sldMk cId="2425463964" sldId="558"/>
        </pc:sldMkLst>
        <pc:spChg chg="mod">
          <ac:chgData name="Jéssica Dockhorn" userId="4fe7524b4fe593c8" providerId="LiveId" clId="{2032DB13-CACB-49D1-B78E-134B76A53E9C}" dt="2022-11-15T21:40:18.287" v="141" actId="20577"/>
          <ac:spMkLst>
            <pc:docMk/>
            <pc:sldMk cId="2425463964" sldId="558"/>
            <ac:spMk id="16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3:05.779" v="278" actId="20577"/>
        <pc:sldMkLst>
          <pc:docMk/>
          <pc:sldMk cId="2927133415" sldId="559"/>
        </pc:sldMkLst>
        <pc:spChg chg="mod">
          <ac:chgData name="Jéssica Dockhorn" userId="4fe7524b4fe593c8" providerId="LiveId" clId="{2032DB13-CACB-49D1-B78E-134B76A53E9C}" dt="2022-11-15T21:43:05.779" v="278" actId="20577"/>
          <ac:spMkLst>
            <pc:docMk/>
            <pc:sldMk cId="2927133415" sldId="559"/>
            <ac:spMk id="16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2:49.625" v="257" actId="20577"/>
        <pc:sldMkLst>
          <pc:docMk/>
          <pc:sldMk cId="4039129649" sldId="560"/>
        </pc:sldMkLst>
        <pc:spChg chg="mod">
          <ac:chgData name="Jéssica Dockhorn" userId="4fe7524b4fe593c8" providerId="LiveId" clId="{2032DB13-CACB-49D1-B78E-134B76A53E9C}" dt="2022-11-15T21:42:49.625" v="257" actId="20577"/>
          <ac:spMkLst>
            <pc:docMk/>
            <pc:sldMk cId="4039129649" sldId="560"/>
            <ac:spMk id="17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2:59.236" v="277" actId="20577"/>
        <pc:sldMkLst>
          <pc:docMk/>
          <pc:sldMk cId="1030443476" sldId="561"/>
        </pc:sldMkLst>
        <pc:spChg chg="mod">
          <ac:chgData name="Jéssica Dockhorn" userId="4fe7524b4fe593c8" providerId="LiveId" clId="{2032DB13-CACB-49D1-B78E-134B76A53E9C}" dt="2022-11-15T21:42:59.236" v="277" actId="20577"/>
          <ac:spMkLst>
            <pc:docMk/>
            <pc:sldMk cId="1030443476" sldId="561"/>
            <ac:spMk id="16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2:36.802" v="254" actId="20577"/>
        <pc:sldMkLst>
          <pc:docMk/>
          <pc:sldMk cId="1473607661" sldId="562"/>
        </pc:sldMkLst>
        <pc:spChg chg="mod">
          <ac:chgData name="Jéssica Dockhorn" userId="4fe7524b4fe593c8" providerId="LiveId" clId="{2032DB13-CACB-49D1-B78E-134B76A53E9C}" dt="2022-11-15T21:42:36.802" v="254" actId="20577"/>
          <ac:spMkLst>
            <pc:docMk/>
            <pc:sldMk cId="1473607661" sldId="562"/>
            <ac:spMk id="16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2:27.204" v="253" actId="20577"/>
        <pc:sldMkLst>
          <pc:docMk/>
          <pc:sldMk cId="1879513840" sldId="570"/>
        </pc:sldMkLst>
        <pc:spChg chg="mod">
          <ac:chgData name="Jéssica Dockhorn" userId="4fe7524b4fe593c8" providerId="LiveId" clId="{2032DB13-CACB-49D1-B78E-134B76A53E9C}" dt="2022-11-15T21:42:27.204" v="253" actId="20577"/>
          <ac:spMkLst>
            <pc:docMk/>
            <pc:sldMk cId="1879513840" sldId="570"/>
            <ac:spMk id="17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1:49.383" v="213" actId="20577"/>
        <pc:sldMkLst>
          <pc:docMk/>
          <pc:sldMk cId="3024129964" sldId="579"/>
        </pc:sldMkLst>
        <pc:spChg chg="mod">
          <ac:chgData name="Jéssica Dockhorn" userId="4fe7524b4fe593c8" providerId="LiveId" clId="{2032DB13-CACB-49D1-B78E-134B76A53E9C}" dt="2022-11-15T21:41:49.383" v="213" actId="20577"/>
          <ac:spMkLst>
            <pc:docMk/>
            <pc:sldMk cId="3024129964" sldId="579"/>
            <ac:spMk id="17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37:15.896" v="33" actId="20577"/>
        <pc:sldMkLst>
          <pc:docMk/>
          <pc:sldMk cId="2667979483" sldId="585"/>
        </pc:sldMkLst>
        <pc:spChg chg="mod">
          <ac:chgData name="Jéssica Dockhorn" userId="4fe7524b4fe593c8" providerId="LiveId" clId="{2032DB13-CACB-49D1-B78E-134B76A53E9C}" dt="2022-11-15T21:37:15.896" v="33" actId="20577"/>
          <ac:spMkLst>
            <pc:docMk/>
            <pc:sldMk cId="2667979483" sldId="585"/>
            <ac:spMk id="13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38:04.844" v="45" actId="20577"/>
        <pc:sldMkLst>
          <pc:docMk/>
          <pc:sldMk cId="4033657828" sldId="586"/>
        </pc:sldMkLst>
        <pc:spChg chg="mod">
          <ac:chgData name="Jéssica Dockhorn" userId="4fe7524b4fe593c8" providerId="LiveId" clId="{2032DB13-CACB-49D1-B78E-134B76A53E9C}" dt="2022-11-15T21:37:42.825" v="39" actId="20577"/>
          <ac:spMkLst>
            <pc:docMk/>
            <pc:sldMk cId="4033657828" sldId="586"/>
            <ac:spMk id="8" creationId="{00000000-0000-0000-0000-000000000000}"/>
          </ac:spMkLst>
        </pc:spChg>
        <pc:spChg chg="mod">
          <ac:chgData name="Jéssica Dockhorn" userId="4fe7524b4fe593c8" providerId="LiveId" clId="{2032DB13-CACB-49D1-B78E-134B76A53E9C}" dt="2022-11-15T21:38:04.844" v="45" actId="20577"/>
          <ac:spMkLst>
            <pc:docMk/>
            <pc:sldMk cId="4033657828" sldId="586"/>
            <ac:spMk id="13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38:01.900" v="44" actId="20577"/>
        <pc:sldMkLst>
          <pc:docMk/>
          <pc:sldMk cId="917897247" sldId="587"/>
        </pc:sldMkLst>
        <pc:spChg chg="mod">
          <ac:chgData name="Jéssica Dockhorn" userId="4fe7524b4fe593c8" providerId="LiveId" clId="{2032DB13-CACB-49D1-B78E-134B76A53E9C}" dt="2022-11-15T21:38:01.900" v="44" actId="20577"/>
          <ac:spMkLst>
            <pc:docMk/>
            <pc:sldMk cId="917897247" sldId="587"/>
            <ac:spMk id="13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39:04.906" v="87" actId="20577"/>
        <pc:sldMkLst>
          <pc:docMk/>
          <pc:sldMk cId="2902884617" sldId="588"/>
        </pc:sldMkLst>
        <pc:spChg chg="mod">
          <ac:chgData name="Jéssica Dockhorn" userId="4fe7524b4fe593c8" providerId="LiveId" clId="{2032DB13-CACB-49D1-B78E-134B76A53E9C}" dt="2022-11-15T21:39:04.906" v="87" actId="20577"/>
          <ac:spMkLst>
            <pc:docMk/>
            <pc:sldMk cId="2902884617" sldId="588"/>
            <ac:spMk id="13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3:16.118" v="280" actId="20577"/>
        <pc:sldMkLst>
          <pc:docMk/>
          <pc:sldMk cId="1048812274" sldId="590"/>
        </pc:sldMkLst>
        <pc:spChg chg="mod">
          <ac:chgData name="Jéssica Dockhorn" userId="4fe7524b4fe593c8" providerId="LiveId" clId="{2032DB13-CACB-49D1-B78E-134B76A53E9C}" dt="2022-11-15T21:43:16.118" v="280" actId="20577"/>
          <ac:spMkLst>
            <pc:docMk/>
            <pc:sldMk cId="1048812274" sldId="590"/>
            <ac:spMk id="16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3:19.807" v="281" actId="6549"/>
        <pc:sldMkLst>
          <pc:docMk/>
          <pc:sldMk cId="1811969256" sldId="591"/>
        </pc:sldMkLst>
        <pc:spChg chg="mod">
          <ac:chgData name="Jéssica Dockhorn" userId="4fe7524b4fe593c8" providerId="LiveId" clId="{2032DB13-CACB-49D1-B78E-134B76A53E9C}" dt="2022-11-15T21:43:19.807" v="281" actId="6549"/>
          <ac:spMkLst>
            <pc:docMk/>
            <pc:sldMk cId="1811969256" sldId="591"/>
            <ac:spMk id="16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3:52.211" v="310" actId="6549"/>
        <pc:sldMkLst>
          <pc:docMk/>
          <pc:sldMk cId="21915497" sldId="592"/>
        </pc:sldMkLst>
        <pc:spChg chg="mod">
          <ac:chgData name="Jéssica Dockhorn" userId="4fe7524b4fe593c8" providerId="LiveId" clId="{2032DB13-CACB-49D1-B78E-134B76A53E9C}" dt="2022-11-15T21:43:52.211" v="310" actId="6549"/>
          <ac:spMkLst>
            <pc:docMk/>
            <pc:sldMk cId="21915497" sldId="592"/>
            <ac:spMk id="16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4:28.321" v="335" actId="20577"/>
        <pc:sldMkLst>
          <pc:docMk/>
          <pc:sldMk cId="2297255114" sldId="593"/>
        </pc:sldMkLst>
        <pc:spChg chg="mod">
          <ac:chgData name="Jéssica Dockhorn" userId="4fe7524b4fe593c8" providerId="LiveId" clId="{2032DB13-CACB-49D1-B78E-134B76A53E9C}" dt="2022-11-15T21:44:28.321" v="335" actId="20577"/>
          <ac:spMkLst>
            <pc:docMk/>
            <pc:sldMk cId="2297255114" sldId="593"/>
            <ac:spMk id="16" creationId="{00000000-0000-0000-0000-000000000000}"/>
          </ac:spMkLst>
        </pc:spChg>
      </pc:sldChg>
      <pc:sldChg chg="modSp mod">
        <pc:chgData name="Jéssica Dockhorn" userId="4fe7524b4fe593c8" providerId="LiveId" clId="{2032DB13-CACB-49D1-B78E-134B76A53E9C}" dt="2022-11-15T21:44:42.706" v="339" actId="20577"/>
        <pc:sldMkLst>
          <pc:docMk/>
          <pc:sldMk cId="776523512" sldId="594"/>
        </pc:sldMkLst>
        <pc:spChg chg="mod">
          <ac:chgData name="Jéssica Dockhorn" userId="4fe7524b4fe593c8" providerId="LiveId" clId="{2032DB13-CACB-49D1-B78E-134B76A53E9C}" dt="2022-11-15T21:44:42.706" v="339" actId="20577"/>
          <ac:spMkLst>
            <pc:docMk/>
            <pc:sldMk cId="776523512" sldId="594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123" cy="512111"/>
          </a:xfrm>
          <a:prstGeom prst="rect">
            <a:avLst/>
          </a:prstGeom>
        </p:spPr>
        <p:txBody>
          <a:bodyPr vert="horz" lIns="86859" tIns="43429" rIns="86859" bIns="43429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448" y="0"/>
            <a:ext cx="3079123" cy="512111"/>
          </a:xfrm>
          <a:prstGeom prst="rect">
            <a:avLst/>
          </a:prstGeom>
        </p:spPr>
        <p:txBody>
          <a:bodyPr vert="horz" lIns="86859" tIns="43429" rIns="86859" bIns="43429" rtlCol="0"/>
          <a:lstStyle>
            <a:lvl1pPr algn="r">
              <a:defRPr sz="1100"/>
            </a:lvl1pPr>
          </a:lstStyle>
          <a:p>
            <a:fld id="{45C5F4CD-7F24-4AA7-A960-6ACD02677B5E}" type="datetimeFigureOut">
              <a:rPr lang="pt-BR" smtClean="0"/>
              <a:pPr/>
              <a:t>07/08/2023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59" tIns="43429" rIns="86859" bIns="4342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108" y="4861252"/>
            <a:ext cx="5683847" cy="4605955"/>
          </a:xfrm>
          <a:prstGeom prst="rect">
            <a:avLst/>
          </a:prstGeom>
        </p:spPr>
        <p:txBody>
          <a:bodyPr vert="horz" lIns="86859" tIns="43429" rIns="86859" bIns="4342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983"/>
            <a:ext cx="3079123" cy="512110"/>
          </a:xfrm>
          <a:prstGeom prst="rect">
            <a:avLst/>
          </a:prstGeom>
        </p:spPr>
        <p:txBody>
          <a:bodyPr vert="horz" lIns="86859" tIns="43429" rIns="86859" bIns="43429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448" y="9720983"/>
            <a:ext cx="3079123" cy="512110"/>
          </a:xfrm>
          <a:prstGeom prst="rect">
            <a:avLst/>
          </a:prstGeom>
        </p:spPr>
        <p:txBody>
          <a:bodyPr vert="horz" lIns="86859" tIns="43429" rIns="86859" bIns="43429" rtlCol="0" anchor="b"/>
          <a:lstStyle>
            <a:lvl1pPr algn="r">
              <a:defRPr sz="1100"/>
            </a:lvl1pPr>
          </a:lstStyle>
          <a:p>
            <a:fld id="{1F5E04B0-59F4-4454-B244-BFDD52519C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9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Imagem 33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6" name="Imagem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107" name="Imagem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-248" y="5508000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pic>
        <p:nvPicPr>
          <p:cNvPr id="109" name="Picture 4"/>
          <p:cNvPicPr/>
          <p:nvPr/>
        </p:nvPicPr>
        <p:blipFill>
          <a:blip r:embed="rId2"/>
          <a:srcRect l="-117277" t="2268522" r="420695" b="-1117896"/>
          <a:stretch>
            <a:fillRect/>
          </a:stretch>
        </p:blipFill>
        <p:spPr>
          <a:xfrm>
            <a:off x="1727944" y="5420460"/>
            <a:ext cx="10112760" cy="150876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1074709" y="5703600"/>
            <a:ext cx="7848872" cy="953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800" b="1" dirty="0">
                <a:latin typeface="Times New Roman"/>
                <a:ea typeface="DejaVu Sans"/>
              </a:rPr>
              <a:t>RELATÓRIO FOTOGRÁFICO</a:t>
            </a:r>
          </a:p>
          <a:p>
            <a:pPr algn="ctr">
              <a:lnSpc>
                <a:spcPct val="100000"/>
              </a:lnSpc>
            </a:pPr>
            <a:r>
              <a:rPr lang="pt-BR" sz="2800" dirty="0">
                <a:latin typeface="Times New Roman"/>
                <a:ea typeface="DejaVu Sans"/>
              </a:rPr>
              <a:t>Julho/2023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AF3C86-4B19-D001-51E9-CB7D7B5EE31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145" y="630455"/>
            <a:ext cx="3960000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49" y="0"/>
            <a:ext cx="10080873" cy="7668269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3865" y="3205456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096096" y="3491805"/>
            <a:ext cx="68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10/07 - 14/07</a:t>
            </a:r>
          </a:p>
        </p:txBody>
      </p:sp>
    </p:spTree>
    <p:extLst>
      <p:ext uri="{BB962C8B-B14F-4D97-AF65-F5344CB8AC3E}">
        <p14:creationId xmlns:p14="http://schemas.microsoft.com/office/powerpoint/2010/main" val="149246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6632" y="4516185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84328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16920" y="5075981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13 e 14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sub-base.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Via Estrutural Circular Sul 10.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58232A-03D2-5FEE-AC6A-B61E9C18443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/>
          <a:stretch/>
        </p:blipFill>
        <p:spPr>
          <a:xfrm>
            <a:off x="215776" y="887386"/>
            <a:ext cx="4608512" cy="3611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A008DF0-77D8-0DD5-219F-2BA6256D479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958"/>
          <a:stretch/>
        </p:blipFill>
        <p:spPr>
          <a:xfrm>
            <a:off x="5184327" y="887386"/>
            <a:ext cx="4680521" cy="3611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83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4978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2703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03578" y="5267375"/>
            <a:ext cx="4348702" cy="218487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15 e 16 – Galeria de águas pluviais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dissipador de energia.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DI-01.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Ramiro.</a:t>
            </a:r>
            <a:endParaRPr lang="pt-BR" sz="1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7A67F5C-19B8-F5DF-DC3F-91AE3212888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" b="17105"/>
          <a:stretch/>
        </p:blipFill>
        <p:spPr>
          <a:xfrm rot="5400000">
            <a:off x="725430" y="396022"/>
            <a:ext cx="3589199" cy="4608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E347FD1-8CA4-3C06-DBB0-D85FF0DF152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1093" r="-172" b="18688"/>
          <a:stretch/>
        </p:blipFill>
        <p:spPr>
          <a:xfrm rot="5400000">
            <a:off x="5734174" y="364207"/>
            <a:ext cx="3589200" cy="4672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59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6632" y="4516185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17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84328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16920" y="5075981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17 e 18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reforço do subleito.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Rua da Criatividade e Rua da Competência</a:t>
            </a:r>
            <a:r>
              <a:rPr lang="pt-BR" sz="1600" dirty="0">
                <a:latin typeface="Times New Roman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58232A-03D2-5FEE-AC6A-B61E9C18443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-336" r="14708" b="336"/>
          <a:stretch/>
        </p:blipFill>
        <p:spPr>
          <a:xfrm>
            <a:off x="215776" y="887386"/>
            <a:ext cx="4608512" cy="3611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A008DF0-77D8-0DD5-219F-2BA6256D479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-336" r="5778" b="336"/>
          <a:stretch/>
        </p:blipFill>
        <p:spPr>
          <a:xfrm>
            <a:off x="5184327" y="887386"/>
            <a:ext cx="4680521" cy="3611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99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4978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2703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03578" y="5267375"/>
            <a:ext cx="4348702" cy="218487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19 e 20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base e da sub-base.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Via Estrutural Circular Sul 10 e Rua da Criatividade.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7A67F5C-19B8-F5DF-DC3F-91AE3212888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/>
          <a:stretch/>
        </p:blipFill>
        <p:spPr>
          <a:xfrm>
            <a:off x="215776" y="905681"/>
            <a:ext cx="4608512" cy="3589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E347FD1-8CA4-3C06-DBB0-D85FF0DF152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72" r="5555" b="-172"/>
          <a:stretch/>
        </p:blipFill>
        <p:spPr>
          <a:xfrm>
            <a:off x="5184329" y="905682"/>
            <a:ext cx="4680519" cy="3589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93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4113" y="-54298"/>
            <a:ext cx="10080873" cy="7668269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3865" y="3205456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096096" y="3491805"/>
            <a:ext cx="68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17/07 - 21/07</a:t>
            </a:r>
          </a:p>
        </p:txBody>
      </p:sp>
    </p:spTree>
    <p:extLst>
      <p:ext uri="{BB962C8B-B14F-4D97-AF65-F5344CB8AC3E}">
        <p14:creationId xmlns:p14="http://schemas.microsoft.com/office/powerpoint/2010/main" val="2485393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4978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2703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03578" y="5267375"/>
            <a:ext cx="4348702" cy="218487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21 e 22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imprimação.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Rua da Prosperidade.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A7DA71-63B9-04F2-9153-5D7D66E228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/>
          <a:stretch/>
        </p:blipFill>
        <p:spPr>
          <a:xfrm>
            <a:off x="215776" y="869884"/>
            <a:ext cx="4608512" cy="35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338675-3D50-0D51-0C4D-6A14359888B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31"/>
          <a:stretch/>
        </p:blipFill>
        <p:spPr>
          <a:xfrm>
            <a:off x="5172172" y="869884"/>
            <a:ext cx="4692676" cy="35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60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4978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2703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03578" y="5267375"/>
            <a:ext cx="4348702" cy="218487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23 e 24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sub-base.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Rua da Competência.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A7DA71-63B9-04F2-9153-5D7D66E228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9"/>
          <a:stretch/>
        </p:blipFill>
        <p:spPr>
          <a:xfrm>
            <a:off x="215776" y="869884"/>
            <a:ext cx="4608512" cy="35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338675-3D50-0D51-0C4D-6A14359888B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9"/>
          <a:stretch/>
        </p:blipFill>
        <p:spPr>
          <a:xfrm>
            <a:off x="5172171" y="869884"/>
            <a:ext cx="4692677" cy="35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84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4978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2703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03578" y="5267375"/>
            <a:ext cx="4348702" cy="218487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25 e 26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sub-base.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Rua da Criatividade.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A7DA71-63B9-04F2-9153-5D7D66E228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/>
          <a:stretch/>
        </p:blipFill>
        <p:spPr>
          <a:xfrm>
            <a:off x="215776" y="869884"/>
            <a:ext cx="4608512" cy="35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338675-3D50-0D51-0C4D-6A14359888B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9"/>
          <a:stretch/>
        </p:blipFill>
        <p:spPr>
          <a:xfrm>
            <a:off x="5172171" y="869884"/>
            <a:ext cx="4692677" cy="3624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2932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4978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27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2703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03578" y="5267375"/>
            <a:ext cx="4348702" cy="218487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27 e 28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base.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Rua da Criatividade e Rua da Competência.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A7DA71-63B9-04F2-9153-5D7D66E228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15776" y="869884"/>
            <a:ext cx="4608512" cy="3624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338675-3D50-0D51-0C4D-6A14359888B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4"/>
          <a:stretch/>
        </p:blipFill>
        <p:spPr>
          <a:xfrm>
            <a:off x="5172171" y="869884"/>
            <a:ext cx="4692677" cy="3624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5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49" y="-1"/>
            <a:ext cx="10080873" cy="7559675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-11784" y="3491805"/>
            <a:ext cx="1008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SERVIÇOS EM ANDAMENTO</a:t>
            </a:r>
          </a:p>
          <a:p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84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4978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2703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03578" y="5267375"/>
            <a:ext cx="4348702" cy="218487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29 e 30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imprimação.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Avenida do Sucesso e Rua do Futuro.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A7DA71-63B9-04F2-9153-5D7D66E228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t="-817" r="10959" b="817"/>
          <a:stretch/>
        </p:blipFill>
        <p:spPr>
          <a:xfrm>
            <a:off x="215776" y="869885"/>
            <a:ext cx="4608512" cy="3624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338675-3D50-0D51-0C4D-6A14359888B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1"/>
          <a:stretch/>
        </p:blipFill>
        <p:spPr>
          <a:xfrm>
            <a:off x="5172172" y="869885"/>
            <a:ext cx="4692676" cy="3624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6029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4113" y="-54298"/>
            <a:ext cx="10080873" cy="7668269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3865" y="3205456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096096" y="3491805"/>
            <a:ext cx="68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24/07 - 31/07</a:t>
            </a:r>
          </a:p>
        </p:txBody>
      </p:sp>
    </p:spTree>
    <p:extLst>
      <p:ext uri="{BB962C8B-B14F-4D97-AF65-F5344CB8AC3E}">
        <p14:creationId xmlns:p14="http://schemas.microsoft.com/office/powerpoint/2010/main" val="1067127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4978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2703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03578" y="5267375"/>
            <a:ext cx="4348702" cy="218487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31 e 32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base.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Rua da Criatividade.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A7DA71-63B9-04F2-9153-5D7D66E228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/>
          <a:stretch/>
        </p:blipFill>
        <p:spPr>
          <a:xfrm>
            <a:off x="215775" y="869884"/>
            <a:ext cx="4608513" cy="35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338675-3D50-0D51-0C4D-6A14359888B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0"/>
          <a:stretch/>
        </p:blipFill>
        <p:spPr>
          <a:xfrm>
            <a:off x="5172171" y="869884"/>
            <a:ext cx="4692677" cy="3589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276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4978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2703" y="4494879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03578" y="5267375"/>
            <a:ext cx="4348702" cy="218487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33 e 34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sub-base.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Estacionamentos - Rua da Criatividade e Avenida Estrutural Circular Sul 10.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A7DA71-63B9-04F2-9153-5D7D66E228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-817" r="8452" b="817"/>
          <a:stretch/>
        </p:blipFill>
        <p:spPr>
          <a:xfrm>
            <a:off x="215776" y="869884"/>
            <a:ext cx="4608512" cy="3624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338675-3D50-0D51-0C4D-6A14359888B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0"/>
          <a:stretch/>
        </p:blipFill>
        <p:spPr>
          <a:xfrm>
            <a:off x="5172171" y="869884"/>
            <a:ext cx="4692678" cy="3624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343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C20134-33D0-CA79-680E-62532E2A9C4E}"/>
              </a:ext>
            </a:extLst>
          </p:cNvPr>
          <p:cNvSpPr txBox="1"/>
          <p:nvPr/>
        </p:nvSpPr>
        <p:spPr>
          <a:xfrm>
            <a:off x="3450725" y="630722"/>
            <a:ext cx="3214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CRONOGRAMA DE OBRA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4" y="1030832"/>
            <a:ext cx="9865096" cy="652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3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0" y="5301000"/>
            <a:ext cx="10080625" cy="1085040"/>
          </a:xfrm>
          <a:prstGeom prst="rect">
            <a:avLst/>
          </a:prstGeom>
          <a:gradFill>
            <a:gsLst>
              <a:gs pos="0">
                <a:srgbClr val="D8D8D8"/>
              </a:gs>
              <a:gs pos="50000">
                <a:srgbClr val="808080"/>
              </a:gs>
              <a:gs pos="100000">
                <a:srgbClr val="D8D8D8"/>
              </a:gs>
            </a:gsLst>
            <a:lin ang="2700000"/>
          </a:gradFill>
          <a:ln w="9360">
            <a:noFill/>
          </a:ln>
        </p:spPr>
      </p:sp>
      <p:pic>
        <p:nvPicPr>
          <p:cNvPr id="133" name="Picture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90720" y="5301000"/>
            <a:ext cx="7034760" cy="1085040"/>
          </a:xfrm>
          <a:prstGeom prst="rect">
            <a:avLst/>
          </a:prstGeom>
          <a:ln>
            <a:noFill/>
          </a:ln>
        </p:spPr>
      </p:pic>
      <p:sp>
        <p:nvSpPr>
          <p:cNvPr id="134" name="Line 2"/>
          <p:cNvSpPr/>
          <p:nvPr/>
        </p:nvSpPr>
        <p:spPr>
          <a:xfrm>
            <a:off x="-671400" y="5208480"/>
            <a:ext cx="11064600" cy="0"/>
          </a:xfrm>
          <a:prstGeom prst="line">
            <a:avLst/>
          </a:prstGeom>
          <a:ln>
            <a:solidFill>
              <a:srgbClr val="F2F2F2"/>
            </a:solidFill>
          </a:ln>
        </p:spPr>
      </p:sp>
      <p:sp>
        <p:nvSpPr>
          <p:cNvPr id="135" name="Line 3"/>
          <p:cNvSpPr/>
          <p:nvPr/>
        </p:nvSpPr>
        <p:spPr>
          <a:xfrm>
            <a:off x="-671400" y="6636960"/>
            <a:ext cx="10841400" cy="0"/>
          </a:xfrm>
          <a:prstGeom prst="line">
            <a:avLst/>
          </a:prstGeom>
          <a:ln>
            <a:solidFill>
              <a:srgbClr val="F2F2F2"/>
            </a:solidFill>
          </a:ln>
        </p:spPr>
      </p:sp>
      <p:pic>
        <p:nvPicPr>
          <p:cNvPr id="136" name="Picture 4"/>
          <p:cNvPicPr/>
          <p:nvPr/>
        </p:nvPicPr>
        <p:blipFill>
          <a:blip r:embed="rId4"/>
          <a:srcRect r="-32089"/>
          <a:stretch>
            <a:fillRect/>
          </a:stretch>
        </p:blipFill>
        <p:spPr>
          <a:xfrm>
            <a:off x="263160" y="6399360"/>
            <a:ext cx="10112760" cy="180360"/>
          </a:xfrm>
          <a:prstGeom prst="rect">
            <a:avLst/>
          </a:prstGeom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41B4DC-0A6C-D9E7-5614-B6CA9DF86C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6" y="1880125"/>
            <a:ext cx="9360792" cy="2227869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49" y="0"/>
            <a:ext cx="10080873" cy="7668269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3865" y="3205456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096096" y="3491805"/>
            <a:ext cx="6834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03/07- 07/07</a:t>
            </a:r>
          </a:p>
        </p:txBody>
      </p:sp>
    </p:spTree>
    <p:extLst>
      <p:ext uri="{BB962C8B-B14F-4D97-AF65-F5344CB8AC3E}">
        <p14:creationId xmlns:p14="http://schemas.microsoft.com/office/powerpoint/2010/main" val="365719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6632" y="4516185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84328" y="4498923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16920" y="5075981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1 e 2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base.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Rua do Poder e Estacionamento 02</a:t>
            </a:r>
            <a:r>
              <a:rPr lang="pt-BR" sz="1600" dirty="0">
                <a:latin typeface="Times New Roman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A008DF0-77D8-0DD5-219F-2BA6256D4798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887386"/>
            <a:ext cx="4680520" cy="3574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058232A-03D2-5FEE-AC6A-B61E9C18443A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0" y="887386"/>
            <a:ext cx="4506510" cy="3611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44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6632" y="4516185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3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84328" y="4498923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16920" y="5075981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3 e 4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base.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Rua do Futuro</a:t>
            </a:r>
            <a:r>
              <a:rPr lang="pt-BR" sz="1600" dirty="0">
                <a:latin typeface="Times New Roman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58232A-03D2-5FEE-AC6A-B61E9C18443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/>
          <a:stretch/>
        </p:blipFill>
        <p:spPr>
          <a:xfrm>
            <a:off x="215776" y="887386"/>
            <a:ext cx="4608512" cy="3574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A008DF0-77D8-0DD5-219F-2BA6256D479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t="-339" r="470" b="339"/>
          <a:stretch/>
        </p:blipFill>
        <p:spPr>
          <a:xfrm>
            <a:off x="5184327" y="887386"/>
            <a:ext cx="4680521" cy="3574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51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6632" y="4516185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5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84328" y="4498923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16920" y="5075981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5 e 6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base.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Rua do Futuro</a:t>
            </a:r>
            <a:r>
              <a:rPr lang="pt-BR" sz="1600" dirty="0">
                <a:latin typeface="Times New Roman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58232A-03D2-5FEE-AC6A-B61E9C18443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-339" r="13370" b="339"/>
          <a:stretch/>
        </p:blipFill>
        <p:spPr>
          <a:xfrm>
            <a:off x="215776" y="887386"/>
            <a:ext cx="4608512" cy="3574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A008DF0-77D8-0DD5-219F-2BA6256D479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-339" r="10257" b="339"/>
          <a:stretch/>
        </p:blipFill>
        <p:spPr>
          <a:xfrm>
            <a:off x="5184327" y="887386"/>
            <a:ext cx="4680521" cy="3574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30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4978" y="4494879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7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92703" y="4494879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 de 2023</a:t>
            </a:r>
            <a:endParaRPr lang="pt-BR" sz="16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03578" y="5267375"/>
            <a:ext cx="4348702" cy="218487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7 e 8 – Rede de Esgoto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das ligações domiciliares de esgoto.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Rua da Criatividade.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Ramiro.</a:t>
            </a:r>
            <a:endParaRPr lang="pt-BR" sz="1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7A67F5C-19B8-F5DF-DC3F-91AE3212888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-172"/>
          <a:stretch/>
        </p:blipFill>
        <p:spPr>
          <a:xfrm rot="5400000">
            <a:off x="753061" y="373674"/>
            <a:ext cx="3589201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E347FD1-8CA4-3C06-DBB0-D85FF0DF152C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4174" y="364207"/>
            <a:ext cx="3589200" cy="4672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481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6632" y="4516185"/>
            <a:ext cx="737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9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84328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16920" y="5075981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9 e 10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base.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Rua do Futuro</a:t>
            </a:r>
            <a:r>
              <a:rPr lang="pt-BR" sz="1600" dirty="0">
                <a:latin typeface="Times New Roman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58232A-03D2-5FEE-AC6A-B61E9C18443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/>
          <a:stretch/>
        </p:blipFill>
        <p:spPr>
          <a:xfrm>
            <a:off x="215776" y="887386"/>
            <a:ext cx="4608512" cy="3611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A008DF0-77D8-0DD5-219F-2BA6256D479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40"/>
          <a:stretch/>
        </p:blipFill>
        <p:spPr>
          <a:xfrm>
            <a:off x="5184327" y="887386"/>
            <a:ext cx="4680521" cy="3611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06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9825" y="-2051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687732" y="132300"/>
            <a:ext cx="4458376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000" b="1" dirty="0">
                <a:solidFill>
                  <a:srgbClr val="FFFFFF"/>
                </a:solidFill>
                <a:latin typeface="Times New Roman"/>
                <a:ea typeface="DejaVu Sans"/>
              </a:rPr>
              <a:t>Relatório Fotográfico</a:t>
            </a:r>
            <a:endParaRPr dirty="0"/>
          </a:p>
        </p:txBody>
      </p:sp>
      <p:sp>
        <p:nvSpPr>
          <p:cNvPr id="8" name="Retângulo 7"/>
          <p:cNvSpPr/>
          <p:nvPr/>
        </p:nvSpPr>
        <p:spPr>
          <a:xfrm>
            <a:off x="176632" y="4516185"/>
            <a:ext cx="828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184328" y="4498923"/>
            <a:ext cx="84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 12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7656413" y="132300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  <a:ea typeface="DejaVu Sans"/>
              </a:rPr>
              <a:t>Julho</a:t>
            </a: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 de 2023</a:t>
            </a:r>
          </a:p>
          <a:p>
            <a:pPr algn="ctr">
              <a:lnSpc>
                <a:spcPct val="100000"/>
              </a:lnSpc>
            </a:pPr>
            <a:endParaRPr sz="1600" dirty="0"/>
          </a:p>
        </p:txBody>
      </p:sp>
      <p:sp>
        <p:nvSpPr>
          <p:cNvPr id="16" name="CustomShape 2"/>
          <p:cNvSpPr/>
          <p:nvPr/>
        </p:nvSpPr>
        <p:spPr>
          <a:xfrm>
            <a:off x="416920" y="5075981"/>
            <a:ext cx="4320000" cy="2160000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/>
          <a:lstStyle/>
          <a:p>
            <a:pPr algn="ctr">
              <a:lnSpc>
                <a:spcPct val="100000"/>
              </a:lnSpc>
            </a:pPr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 11 e 12 – Pavimentação</a:t>
            </a:r>
          </a:p>
          <a:p>
            <a:pPr algn="just">
              <a:lnSpc>
                <a:spcPct val="100000"/>
              </a:lnSpc>
            </a:pP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reforço do subleito.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: Via Estrutural Circular Sul 10.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Empreiteiro: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Enko.</a:t>
            </a:r>
            <a:endParaRPr lang="pt-BR" sz="1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58232A-03D2-5FEE-AC6A-B61E9C18443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/>
          <a:stretch/>
        </p:blipFill>
        <p:spPr>
          <a:xfrm>
            <a:off x="215776" y="887386"/>
            <a:ext cx="4608512" cy="3628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A008DF0-77D8-0DD5-219F-2BA6256D479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t="-336" r="12656" b="336"/>
          <a:stretch/>
        </p:blipFill>
        <p:spPr>
          <a:xfrm>
            <a:off x="5184328" y="887386"/>
            <a:ext cx="4680521" cy="3611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25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22636</TotalTime>
  <Words>606</Words>
  <Application>Microsoft Office PowerPoint</Application>
  <PresentationFormat>Personalizar</PresentationFormat>
  <Paragraphs>197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StarSymbol</vt:lpstr>
      <vt:lpstr>Times New Roman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ginco</dc:creator>
  <cp:lastModifiedBy>Jéssica Dockhorn</cp:lastModifiedBy>
  <cp:revision>922</cp:revision>
  <cp:lastPrinted>2020-05-15T15:12:41Z</cp:lastPrinted>
  <dcterms:modified xsi:type="dcterms:W3CDTF">2023-08-08T00:05:35Z</dcterms:modified>
</cp:coreProperties>
</file>