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38"/>
  </p:notesMasterIdLst>
  <p:sldIdLst>
    <p:sldId id="256" r:id="rId3"/>
    <p:sldId id="430" r:id="rId4"/>
    <p:sldId id="387" r:id="rId5"/>
    <p:sldId id="518" r:id="rId6"/>
    <p:sldId id="680" r:id="rId7"/>
    <p:sldId id="702" r:id="rId8"/>
    <p:sldId id="703" r:id="rId9"/>
    <p:sldId id="704" r:id="rId10"/>
    <p:sldId id="705" r:id="rId11"/>
    <p:sldId id="706" r:id="rId12"/>
    <p:sldId id="707" r:id="rId13"/>
    <p:sldId id="679" r:id="rId14"/>
    <p:sldId id="709" r:id="rId15"/>
    <p:sldId id="711" r:id="rId16"/>
    <p:sldId id="712" r:id="rId17"/>
    <p:sldId id="524" r:id="rId18"/>
    <p:sldId id="714" r:id="rId19"/>
    <p:sldId id="715" r:id="rId20"/>
    <p:sldId id="721" r:id="rId21"/>
    <p:sldId id="723" r:id="rId22"/>
    <p:sldId id="529" r:id="rId23"/>
    <p:sldId id="726" r:id="rId24"/>
    <p:sldId id="730" r:id="rId25"/>
    <p:sldId id="731" r:id="rId26"/>
    <p:sldId id="732" r:id="rId27"/>
    <p:sldId id="690" r:id="rId28"/>
    <p:sldId id="735" r:id="rId29"/>
    <p:sldId id="736" r:id="rId30"/>
    <p:sldId id="738" r:id="rId31"/>
    <p:sldId id="740" r:id="rId32"/>
    <p:sldId id="741" r:id="rId33"/>
    <p:sldId id="742" r:id="rId34"/>
    <p:sldId id="628" r:id="rId35"/>
    <p:sldId id="640" r:id="rId36"/>
    <p:sldId id="260" r:id="rId37"/>
  </p:sldIdLst>
  <p:sldSz cx="10080625" cy="7559675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ol" initials="K" lastIdx="2" clrIdx="0">
    <p:extLst>
      <p:ext uri="{19B8F6BF-5375-455C-9EA6-DF929625EA0E}">
        <p15:presenceInfo xmlns:p15="http://schemas.microsoft.com/office/powerpoint/2012/main" userId="Karo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903"/>
    <a:srgbClr val="00FF00"/>
    <a:srgbClr val="009E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9F2DE9-1284-4EE4-8C2F-796BC8942A03}" v="34" dt="2023-07-25T15:48:59.286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3060" autoAdjust="0"/>
  </p:normalViewPr>
  <p:slideViewPr>
    <p:cSldViewPr>
      <p:cViewPr varScale="1">
        <p:scale>
          <a:sx n="97" d="100"/>
          <a:sy n="97" d="100"/>
        </p:scale>
        <p:origin x="1776" y="96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úlio Victor Guedes Castor" userId="aabd57332609c1e8" providerId="LiveId" clId="{234E7F69-44D0-4951-93CE-DAEDCDE528BF}"/>
    <pc:docChg chg="custSel delSld modSld">
      <pc:chgData name="Júlio Victor Guedes Castor" userId="aabd57332609c1e8" providerId="LiveId" clId="{234E7F69-44D0-4951-93CE-DAEDCDE528BF}" dt="2023-04-10T22:17:59.585" v="33" actId="47"/>
      <pc:docMkLst>
        <pc:docMk/>
      </pc:docMkLst>
      <pc:sldChg chg="addSp delSp modSp mod">
        <pc:chgData name="Júlio Victor Guedes Castor" userId="aabd57332609c1e8" providerId="LiveId" clId="{234E7F69-44D0-4951-93CE-DAEDCDE528BF}" dt="2023-04-10T22:15:51.247" v="19" actId="1076"/>
        <pc:sldMkLst>
          <pc:docMk/>
          <pc:sldMk cId="2939117986" sldId="628"/>
        </pc:sldMkLst>
        <pc:graphicFrameChg chg="add del mod">
          <ac:chgData name="Júlio Victor Guedes Castor" userId="aabd57332609c1e8" providerId="LiveId" clId="{234E7F69-44D0-4951-93CE-DAEDCDE528BF}" dt="2023-04-10T22:15:09.336" v="11"/>
          <ac:graphicFrameMkLst>
            <pc:docMk/>
            <pc:sldMk cId="2939117986" sldId="628"/>
            <ac:graphicFrameMk id="2" creationId="{9CDFF63C-3A9D-BE87-0CDF-8DBC946A6C26}"/>
          </ac:graphicFrameMkLst>
        </pc:graphicFrameChg>
        <pc:graphicFrameChg chg="add del mod">
          <ac:chgData name="Júlio Victor Guedes Castor" userId="aabd57332609c1e8" providerId="LiveId" clId="{234E7F69-44D0-4951-93CE-DAEDCDE528BF}" dt="2023-04-10T22:15:49.062" v="17"/>
          <ac:graphicFrameMkLst>
            <pc:docMk/>
            <pc:sldMk cId="2939117986" sldId="628"/>
            <ac:graphicFrameMk id="6" creationId="{DA385AF9-28CC-3ECC-2985-BB74C974CB32}"/>
          </ac:graphicFrameMkLst>
        </pc:graphicFrameChg>
        <pc:picChg chg="add del mod">
          <ac:chgData name="Júlio Victor Guedes Castor" userId="aabd57332609c1e8" providerId="LiveId" clId="{234E7F69-44D0-4951-93CE-DAEDCDE528BF}" dt="2023-04-10T22:15:21.568" v="15" actId="478"/>
          <ac:picMkLst>
            <pc:docMk/>
            <pc:sldMk cId="2939117986" sldId="628"/>
            <ac:picMk id="3" creationId="{40E13A39-C25A-11EF-5278-86D10C20E86D}"/>
          </ac:picMkLst>
        </pc:picChg>
        <pc:picChg chg="add mod">
          <ac:chgData name="Júlio Victor Guedes Castor" userId="aabd57332609c1e8" providerId="LiveId" clId="{234E7F69-44D0-4951-93CE-DAEDCDE528BF}" dt="2023-04-10T22:15:51.247" v="19" actId="1076"/>
          <ac:picMkLst>
            <pc:docMk/>
            <pc:sldMk cId="2939117986" sldId="628"/>
            <ac:picMk id="7" creationId="{71C6C563-DFFB-8B45-B606-A6B8EEA4D587}"/>
          </ac:picMkLst>
        </pc:picChg>
      </pc:sldChg>
      <pc:sldChg chg="addSp modSp mod">
        <pc:chgData name="Júlio Victor Guedes Castor" userId="aabd57332609c1e8" providerId="LiveId" clId="{234E7F69-44D0-4951-93CE-DAEDCDE528BF}" dt="2023-04-10T22:12:27.560" v="5" actId="1038"/>
        <pc:sldMkLst>
          <pc:docMk/>
          <pc:sldMk cId="3650061747" sldId="630"/>
        </pc:sldMkLst>
        <pc:picChg chg="add mod">
          <ac:chgData name="Júlio Victor Guedes Castor" userId="aabd57332609c1e8" providerId="LiveId" clId="{234E7F69-44D0-4951-93CE-DAEDCDE528BF}" dt="2023-04-10T22:12:27.560" v="5" actId="1038"/>
          <ac:picMkLst>
            <pc:docMk/>
            <pc:sldMk cId="3650061747" sldId="630"/>
            <ac:picMk id="3" creationId="{FD74195A-3F35-B085-3C11-A50BD6C54FC7}"/>
          </ac:picMkLst>
        </pc:picChg>
      </pc:sldChg>
      <pc:sldChg chg="del">
        <pc:chgData name="Júlio Victor Guedes Castor" userId="aabd57332609c1e8" providerId="LiveId" clId="{234E7F69-44D0-4951-93CE-DAEDCDE528BF}" dt="2023-04-10T22:17:59.585" v="33" actId="47"/>
        <pc:sldMkLst>
          <pc:docMk/>
          <pc:sldMk cId="3861006451" sldId="639"/>
        </pc:sldMkLst>
      </pc:sldChg>
      <pc:sldChg chg="addSp delSp modSp mod">
        <pc:chgData name="Júlio Victor Guedes Castor" userId="aabd57332609c1e8" providerId="LiveId" clId="{234E7F69-44D0-4951-93CE-DAEDCDE528BF}" dt="2023-04-10T22:16:27.454" v="32" actId="1036"/>
        <pc:sldMkLst>
          <pc:docMk/>
          <pc:sldMk cId="888871687" sldId="640"/>
        </pc:sldMkLst>
        <pc:graphicFrameChg chg="add del mod">
          <ac:chgData name="Júlio Victor Guedes Castor" userId="aabd57332609c1e8" providerId="LiveId" clId="{234E7F69-44D0-4951-93CE-DAEDCDE528BF}" dt="2023-04-10T22:16:23.764" v="23"/>
          <ac:graphicFrameMkLst>
            <pc:docMk/>
            <pc:sldMk cId="888871687" sldId="640"/>
            <ac:graphicFrameMk id="2" creationId="{6067F910-46F9-8F88-18D1-3E14F37BA669}"/>
          </ac:graphicFrameMkLst>
        </pc:graphicFrameChg>
        <pc:picChg chg="add mod">
          <ac:chgData name="Júlio Victor Guedes Castor" userId="aabd57332609c1e8" providerId="LiveId" clId="{234E7F69-44D0-4951-93CE-DAEDCDE528BF}" dt="2023-04-10T22:16:27.454" v="32" actId="1036"/>
          <ac:picMkLst>
            <pc:docMk/>
            <pc:sldMk cId="888871687" sldId="640"/>
            <ac:picMk id="3" creationId="{4A9C1B63-80BD-5B58-CDB8-78508B06DFB9}"/>
          </ac:picMkLst>
        </pc:picChg>
      </pc:sldChg>
    </pc:docChg>
  </pc:docChgLst>
  <pc:docChgLst>
    <pc:chgData name="isaac duarte" userId="73ae1720ef5aa3a6" providerId="LiveId" clId="{A89F2DE9-1284-4EE4-8C2F-796BC8942A03}"/>
    <pc:docChg chg="undo redo custSel addSld delSld modSld">
      <pc:chgData name="isaac duarte" userId="73ae1720ef5aa3a6" providerId="LiveId" clId="{A89F2DE9-1284-4EE4-8C2F-796BC8942A03}" dt="2023-07-25T15:49:45.218" v="278" actId="20577"/>
      <pc:docMkLst>
        <pc:docMk/>
      </pc:docMkLst>
      <pc:sldChg chg="modSp mod">
        <pc:chgData name="isaac duarte" userId="73ae1720ef5aa3a6" providerId="LiveId" clId="{A89F2DE9-1284-4EE4-8C2F-796BC8942A03}" dt="2023-07-25T14:59:40.310" v="3" actId="20577"/>
        <pc:sldMkLst>
          <pc:docMk/>
          <pc:sldMk cId="1492464683" sldId="524"/>
        </pc:sldMkLst>
        <pc:spChg chg="mod">
          <ac:chgData name="isaac duarte" userId="73ae1720ef5aa3a6" providerId="LiveId" clId="{A89F2DE9-1284-4EE4-8C2F-796BC8942A03}" dt="2023-07-25T14:59:40.310" v="3" actId="20577"/>
          <ac:spMkLst>
            <pc:docMk/>
            <pc:sldMk cId="1492464683" sldId="524"/>
            <ac:spMk id="6" creationId="{00000000-0000-0000-0000-000000000000}"/>
          </ac:spMkLst>
        </pc:spChg>
      </pc:sldChg>
      <pc:sldChg chg="modSp mod">
        <pc:chgData name="isaac duarte" userId="73ae1720ef5aa3a6" providerId="LiveId" clId="{A89F2DE9-1284-4EE4-8C2F-796BC8942A03}" dt="2023-07-25T15:00:10.445" v="17" actId="20577"/>
        <pc:sldMkLst>
          <pc:docMk/>
          <pc:sldMk cId="1394601872" sldId="529"/>
        </pc:sldMkLst>
        <pc:spChg chg="mod">
          <ac:chgData name="isaac duarte" userId="73ae1720ef5aa3a6" providerId="LiveId" clId="{A89F2DE9-1284-4EE4-8C2F-796BC8942A03}" dt="2023-07-25T15:00:10.445" v="17" actId="20577"/>
          <ac:spMkLst>
            <pc:docMk/>
            <pc:sldMk cId="1394601872" sldId="529"/>
            <ac:spMk id="6" creationId="{00000000-0000-0000-0000-000000000000}"/>
          </ac:spMkLst>
        </pc:spChg>
      </pc:sldChg>
      <pc:sldChg chg="del">
        <pc:chgData name="isaac duarte" userId="73ae1720ef5aa3a6" providerId="LiveId" clId="{A89F2DE9-1284-4EE4-8C2F-796BC8942A03}" dt="2023-07-25T15:00:34.306" v="18" actId="47"/>
        <pc:sldMkLst>
          <pc:docMk/>
          <pc:sldMk cId="3543055451" sldId="677"/>
        </pc:sldMkLst>
      </pc:sldChg>
      <pc:sldChg chg="modSp add mod">
        <pc:chgData name="isaac duarte" userId="73ae1720ef5aa3a6" providerId="LiveId" clId="{A89F2DE9-1284-4EE4-8C2F-796BC8942A03}" dt="2023-07-25T15:35:49.886" v="133" actId="20577"/>
        <pc:sldMkLst>
          <pc:docMk/>
          <pc:sldMk cId="3310459523" sldId="702"/>
        </pc:sldMkLst>
        <pc:spChg chg="mod">
          <ac:chgData name="isaac duarte" userId="73ae1720ef5aa3a6" providerId="LiveId" clId="{A89F2DE9-1284-4EE4-8C2F-796BC8942A03}" dt="2023-07-25T15:28:57.395" v="24" actId="20577"/>
          <ac:spMkLst>
            <pc:docMk/>
            <pc:sldMk cId="3310459523" sldId="702"/>
            <ac:spMk id="8" creationId="{00000000-0000-0000-0000-000000000000}"/>
          </ac:spMkLst>
        </pc:spChg>
        <pc:spChg chg="mod">
          <ac:chgData name="isaac duarte" userId="73ae1720ef5aa3a6" providerId="LiveId" clId="{A89F2DE9-1284-4EE4-8C2F-796BC8942A03}" dt="2023-07-25T15:29:01.448" v="27" actId="20577"/>
          <ac:spMkLst>
            <pc:docMk/>
            <pc:sldMk cId="3310459523" sldId="702"/>
            <ac:spMk id="9" creationId="{00000000-0000-0000-0000-000000000000}"/>
          </ac:spMkLst>
        </pc:spChg>
        <pc:spChg chg="mod">
          <ac:chgData name="isaac duarte" userId="73ae1720ef5aa3a6" providerId="LiveId" clId="{A89F2DE9-1284-4EE4-8C2F-796BC8942A03}" dt="2023-07-25T15:28:47.939" v="21" actId="20577"/>
          <ac:spMkLst>
            <pc:docMk/>
            <pc:sldMk cId="3310459523" sldId="702"/>
            <ac:spMk id="14" creationId="{00000000-0000-0000-0000-000000000000}"/>
          </ac:spMkLst>
        </pc:spChg>
        <pc:spChg chg="mod">
          <ac:chgData name="isaac duarte" userId="73ae1720ef5aa3a6" providerId="LiveId" clId="{A89F2DE9-1284-4EE4-8C2F-796BC8942A03}" dt="2023-07-25T15:35:49.886" v="133" actId="20577"/>
          <ac:spMkLst>
            <pc:docMk/>
            <pc:sldMk cId="3310459523" sldId="702"/>
            <ac:spMk id="16" creationId="{00000000-0000-0000-0000-000000000000}"/>
          </ac:spMkLst>
        </pc:spChg>
        <pc:picChg chg="mod">
          <ac:chgData name="isaac duarte" userId="73ae1720ef5aa3a6" providerId="LiveId" clId="{A89F2DE9-1284-4EE4-8C2F-796BC8942A03}" dt="2023-07-25T15:30:39.257" v="100" actId="14826"/>
          <ac:picMkLst>
            <pc:docMk/>
            <pc:sldMk cId="3310459523" sldId="702"/>
            <ac:picMk id="11266" creationId="{00000000-0000-0000-0000-000000000000}"/>
          </ac:picMkLst>
        </pc:picChg>
        <pc:picChg chg="mod">
          <ac:chgData name="isaac duarte" userId="73ae1720ef5aa3a6" providerId="LiveId" clId="{A89F2DE9-1284-4EE4-8C2F-796BC8942A03}" dt="2023-07-25T15:35:12.114" v="126" actId="14100"/>
          <ac:picMkLst>
            <pc:docMk/>
            <pc:sldMk cId="3310459523" sldId="702"/>
            <ac:picMk id="11268" creationId="{00000000-0000-0000-0000-000000000000}"/>
          </ac:picMkLst>
        </pc:picChg>
      </pc:sldChg>
      <pc:sldChg chg="modSp add mod">
        <pc:chgData name="isaac duarte" userId="73ae1720ef5aa3a6" providerId="LiveId" clId="{A89F2DE9-1284-4EE4-8C2F-796BC8942A03}" dt="2023-07-25T15:35:33.861" v="132" actId="20577"/>
        <pc:sldMkLst>
          <pc:docMk/>
          <pc:sldMk cId="1011975246" sldId="703"/>
        </pc:sldMkLst>
        <pc:spChg chg="mod">
          <ac:chgData name="isaac duarte" userId="73ae1720ef5aa3a6" providerId="LiveId" clId="{A89F2DE9-1284-4EE4-8C2F-796BC8942A03}" dt="2023-07-25T15:33:14.918" v="106" actId="20577"/>
          <ac:spMkLst>
            <pc:docMk/>
            <pc:sldMk cId="1011975246" sldId="703"/>
            <ac:spMk id="8" creationId="{00000000-0000-0000-0000-000000000000}"/>
          </ac:spMkLst>
        </pc:spChg>
        <pc:spChg chg="mod">
          <ac:chgData name="isaac duarte" userId="73ae1720ef5aa3a6" providerId="LiveId" clId="{A89F2DE9-1284-4EE4-8C2F-796BC8942A03}" dt="2023-07-25T15:33:18.717" v="109" actId="20577"/>
          <ac:spMkLst>
            <pc:docMk/>
            <pc:sldMk cId="1011975246" sldId="703"/>
            <ac:spMk id="9" creationId="{00000000-0000-0000-0000-000000000000}"/>
          </ac:spMkLst>
        </pc:spChg>
        <pc:spChg chg="mod">
          <ac:chgData name="isaac duarte" userId="73ae1720ef5aa3a6" providerId="LiveId" clId="{A89F2DE9-1284-4EE4-8C2F-796BC8942A03}" dt="2023-07-25T15:35:33.861" v="132" actId="20577"/>
          <ac:spMkLst>
            <pc:docMk/>
            <pc:sldMk cId="1011975246" sldId="703"/>
            <ac:spMk id="16" creationId="{00000000-0000-0000-0000-000000000000}"/>
          </ac:spMkLst>
        </pc:spChg>
        <pc:picChg chg="mod">
          <ac:chgData name="isaac duarte" userId="73ae1720ef5aa3a6" providerId="LiveId" clId="{A89F2DE9-1284-4EE4-8C2F-796BC8942A03}" dt="2023-07-25T15:35:19.394" v="127" actId="14100"/>
          <ac:picMkLst>
            <pc:docMk/>
            <pc:sldMk cId="1011975246" sldId="703"/>
            <ac:picMk id="3" creationId="{00000000-0000-0000-0000-000000000000}"/>
          </ac:picMkLst>
        </pc:picChg>
        <pc:picChg chg="mod">
          <ac:chgData name="isaac duarte" userId="73ae1720ef5aa3a6" providerId="LiveId" clId="{A89F2DE9-1284-4EE4-8C2F-796BC8942A03}" dt="2023-07-25T15:34:20.125" v="119" actId="14100"/>
          <ac:picMkLst>
            <pc:docMk/>
            <pc:sldMk cId="1011975246" sldId="703"/>
            <ac:picMk id="1026" creationId="{00000000-0000-0000-0000-000000000000}"/>
          </ac:picMkLst>
        </pc:picChg>
      </pc:sldChg>
      <pc:sldChg chg="modSp add mod">
        <pc:chgData name="isaac duarte" userId="73ae1720ef5aa3a6" providerId="LiveId" clId="{A89F2DE9-1284-4EE4-8C2F-796BC8942A03}" dt="2023-07-25T15:38:48.818" v="167" actId="14826"/>
        <pc:sldMkLst>
          <pc:docMk/>
          <pc:sldMk cId="2260040715" sldId="704"/>
        </pc:sldMkLst>
        <pc:spChg chg="mod">
          <ac:chgData name="isaac duarte" userId="73ae1720ef5aa3a6" providerId="LiveId" clId="{A89F2DE9-1284-4EE4-8C2F-796BC8942A03}" dt="2023-07-25T15:36:33.869" v="137" actId="20577"/>
          <ac:spMkLst>
            <pc:docMk/>
            <pc:sldMk cId="2260040715" sldId="704"/>
            <ac:spMk id="8" creationId="{00000000-0000-0000-0000-000000000000}"/>
          </ac:spMkLst>
        </pc:spChg>
        <pc:spChg chg="mod">
          <ac:chgData name="isaac duarte" userId="73ae1720ef5aa3a6" providerId="LiveId" clId="{A89F2DE9-1284-4EE4-8C2F-796BC8942A03}" dt="2023-07-25T15:36:37.463" v="140" actId="20577"/>
          <ac:spMkLst>
            <pc:docMk/>
            <pc:sldMk cId="2260040715" sldId="704"/>
            <ac:spMk id="9" creationId="{00000000-0000-0000-0000-000000000000}"/>
          </ac:spMkLst>
        </pc:spChg>
        <pc:spChg chg="mod">
          <ac:chgData name="isaac duarte" userId="73ae1720ef5aa3a6" providerId="LiveId" clId="{A89F2DE9-1284-4EE4-8C2F-796BC8942A03}" dt="2023-07-25T15:38:01.028" v="164" actId="20577"/>
          <ac:spMkLst>
            <pc:docMk/>
            <pc:sldMk cId="2260040715" sldId="704"/>
            <ac:spMk id="16" creationId="{00000000-0000-0000-0000-000000000000}"/>
          </ac:spMkLst>
        </pc:spChg>
        <pc:picChg chg="mod">
          <ac:chgData name="isaac duarte" userId="73ae1720ef5aa3a6" providerId="LiveId" clId="{A89F2DE9-1284-4EE4-8C2F-796BC8942A03}" dt="2023-07-25T15:38:48.818" v="167" actId="14826"/>
          <ac:picMkLst>
            <pc:docMk/>
            <pc:sldMk cId="2260040715" sldId="704"/>
            <ac:picMk id="11266" creationId="{00000000-0000-0000-0000-000000000000}"/>
          </ac:picMkLst>
        </pc:picChg>
        <pc:picChg chg="mod">
          <ac:chgData name="isaac duarte" userId="73ae1720ef5aa3a6" providerId="LiveId" clId="{A89F2DE9-1284-4EE4-8C2F-796BC8942A03}" dt="2023-07-25T15:38:26.555" v="166" actId="14826"/>
          <ac:picMkLst>
            <pc:docMk/>
            <pc:sldMk cId="2260040715" sldId="704"/>
            <ac:picMk id="11268" creationId="{00000000-0000-0000-0000-000000000000}"/>
          </ac:picMkLst>
        </pc:picChg>
      </pc:sldChg>
      <pc:sldChg chg="modSp add mod">
        <pc:chgData name="isaac duarte" userId="73ae1720ef5aa3a6" providerId="LiveId" clId="{A89F2DE9-1284-4EE4-8C2F-796BC8942A03}" dt="2023-07-25T15:45:59.381" v="207" actId="20577"/>
        <pc:sldMkLst>
          <pc:docMk/>
          <pc:sldMk cId="738064770" sldId="705"/>
        </pc:sldMkLst>
        <pc:spChg chg="mod">
          <ac:chgData name="isaac duarte" userId="73ae1720ef5aa3a6" providerId="LiveId" clId="{A89F2DE9-1284-4EE4-8C2F-796BC8942A03}" dt="2023-07-25T15:43:12.761" v="170" actId="20577"/>
          <ac:spMkLst>
            <pc:docMk/>
            <pc:sldMk cId="738064770" sldId="705"/>
            <ac:spMk id="8" creationId="{00000000-0000-0000-0000-000000000000}"/>
          </ac:spMkLst>
        </pc:spChg>
        <pc:spChg chg="mod">
          <ac:chgData name="isaac duarte" userId="73ae1720ef5aa3a6" providerId="LiveId" clId="{A89F2DE9-1284-4EE4-8C2F-796BC8942A03}" dt="2023-07-25T15:43:20.418" v="172" actId="20577"/>
          <ac:spMkLst>
            <pc:docMk/>
            <pc:sldMk cId="738064770" sldId="705"/>
            <ac:spMk id="9" creationId="{00000000-0000-0000-0000-000000000000}"/>
          </ac:spMkLst>
        </pc:spChg>
        <pc:spChg chg="mod">
          <ac:chgData name="isaac duarte" userId="73ae1720ef5aa3a6" providerId="LiveId" clId="{A89F2DE9-1284-4EE4-8C2F-796BC8942A03}" dt="2023-07-25T15:45:59.381" v="207" actId="20577"/>
          <ac:spMkLst>
            <pc:docMk/>
            <pc:sldMk cId="738064770" sldId="705"/>
            <ac:spMk id="13" creationId="{00000000-0000-0000-0000-000000000000}"/>
          </ac:spMkLst>
        </pc:spChg>
        <pc:spChg chg="mod">
          <ac:chgData name="isaac duarte" userId="73ae1720ef5aa3a6" providerId="LiveId" clId="{A89F2DE9-1284-4EE4-8C2F-796BC8942A03}" dt="2023-07-25T15:44:50.125" v="178" actId="20577"/>
          <ac:spMkLst>
            <pc:docMk/>
            <pc:sldMk cId="738064770" sldId="705"/>
            <ac:spMk id="14" creationId="{00000000-0000-0000-0000-000000000000}"/>
          </ac:spMkLst>
        </pc:spChg>
        <pc:picChg chg="mod">
          <ac:chgData name="isaac duarte" userId="73ae1720ef5aa3a6" providerId="LiveId" clId="{A89F2DE9-1284-4EE4-8C2F-796BC8942A03}" dt="2023-07-25T15:45:20.799" v="180" actId="14826"/>
          <ac:picMkLst>
            <pc:docMk/>
            <pc:sldMk cId="738064770" sldId="705"/>
            <ac:picMk id="2" creationId="{00000000-0000-0000-0000-000000000000}"/>
          </ac:picMkLst>
        </pc:picChg>
        <pc:picChg chg="mod">
          <ac:chgData name="isaac duarte" userId="73ae1720ef5aa3a6" providerId="LiveId" clId="{A89F2DE9-1284-4EE4-8C2F-796BC8942A03}" dt="2023-07-25T15:45:07.495" v="179" actId="14826"/>
          <ac:picMkLst>
            <pc:docMk/>
            <pc:sldMk cId="738064770" sldId="705"/>
            <ac:picMk id="3" creationId="{00000000-0000-0000-0000-000000000000}"/>
          </ac:picMkLst>
        </pc:picChg>
      </pc:sldChg>
      <pc:sldChg chg="modSp add mod">
        <pc:chgData name="isaac duarte" userId="73ae1720ef5aa3a6" providerId="LiveId" clId="{A89F2DE9-1284-4EE4-8C2F-796BC8942A03}" dt="2023-07-25T15:49:45.218" v="278" actId="20577"/>
        <pc:sldMkLst>
          <pc:docMk/>
          <pc:sldMk cId="3818942271" sldId="706"/>
        </pc:sldMkLst>
        <pc:spChg chg="mod">
          <ac:chgData name="isaac duarte" userId="73ae1720ef5aa3a6" providerId="LiveId" clId="{A89F2DE9-1284-4EE4-8C2F-796BC8942A03}" dt="2023-07-25T15:48:11.976" v="211" actId="20577"/>
          <ac:spMkLst>
            <pc:docMk/>
            <pc:sldMk cId="3818942271" sldId="706"/>
            <ac:spMk id="8" creationId="{00000000-0000-0000-0000-000000000000}"/>
          </ac:spMkLst>
        </pc:spChg>
        <pc:spChg chg="mod">
          <ac:chgData name="isaac duarte" userId="73ae1720ef5aa3a6" providerId="LiveId" clId="{A89F2DE9-1284-4EE4-8C2F-796BC8942A03}" dt="2023-07-25T15:48:17.731" v="214" actId="20577"/>
          <ac:spMkLst>
            <pc:docMk/>
            <pc:sldMk cId="3818942271" sldId="706"/>
            <ac:spMk id="9" creationId="{00000000-0000-0000-0000-000000000000}"/>
          </ac:spMkLst>
        </pc:spChg>
        <pc:spChg chg="mod">
          <ac:chgData name="isaac duarte" userId="73ae1720ef5aa3a6" providerId="LiveId" clId="{A89F2DE9-1284-4EE4-8C2F-796BC8942A03}" dt="2023-07-25T15:49:45.218" v="278" actId="20577"/>
          <ac:spMkLst>
            <pc:docMk/>
            <pc:sldMk cId="3818942271" sldId="706"/>
            <ac:spMk id="13" creationId="{00000000-0000-0000-0000-000000000000}"/>
          </ac:spMkLst>
        </pc:spChg>
        <pc:spChg chg="mod">
          <ac:chgData name="isaac duarte" userId="73ae1720ef5aa3a6" providerId="LiveId" clId="{A89F2DE9-1284-4EE4-8C2F-796BC8942A03}" dt="2023-07-25T15:48:34.826" v="218" actId="20577"/>
          <ac:spMkLst>
            <pc:docMk/>
            <pc:sldMk cId="3818942271" sldId="706"/>
            <ac:spMk id="14" creationId="{00000000-0000-0000-0000-000000000000}"/>
          </ac:spMkLst>
        </pc:spChg>
        <pc:picChg chg="mod">
          <ac:chgData name="isaac duarte" userId="73ae1720ef5aa3a6" providerId="LiveId" clId="{A89F2DE9-1284-4EE4-8C2F-796BC8942A03}" dt="2023-07-25T15:48:59.286" v="220" actId="14826"/>
          <ac:picMkLst>
            <pc:docMk/>
            <pc:sldMk cId="3818942271" sldId="706"/>
            <ac:picMk id="2" creationId="{00000000-0000-0000-0000-000000000000}"/>
          </ac:picMkLst>
        </pc:picChg>
        <pc:picChg chg="mod">
          <ac:chgData name="isaac duarte" userId="73ae1720ef5aa3a6" providerId="LiveId" clId="{A89F2DE9-1284-4EE4-8C2F-796BC8942A03}" dt="2023-07-25T15:48:49.213" v="219" actId="14826"/>
          <ac:picMkLst>
            <pc:docMk/>
            <pc:sldMk cId="3818942271" sldId="706"/>
            <ac:picMk id="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123" cy="512111"/>
          </a:xfrm>
          <a:prstGeom prst="rect">
            <a:avLst/>
          </a:prstGeom>
        </p:spPr>
        <p:txBody>
          <a:bodyPr vert="horz" lIns="86859" tIns="43429" rIns="86859" bIns="43429" rtlCol="0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448" y="0"/>
            <a:ext cx="3079123" cy="512111"/>
          </a:xfrm>
          <a:prstGeom prst="rect">
            <a:avLst/>
          </a:prstGeom>
        </p:spPr>
        <p:txBody>
          <a:bodyPr vert="horz" lIns="86859" tIns="43429" rIns="86859" bIns="43429" rtlCol="0"/>
          <a:lstStyle>
            <a:lvl1pPr algn="r">
              <a:defRPr sz="1100"/>
            </a:lvl1pPr>
          </a:lstStyle>
          <a:p>
            <a:fld id="{45C5F4CD-7F24-4AA7-A960-6ACD02677B5E}" type="datetimeFigureOut">
              <a:rPr lang="pt-BR" smtClean="0"/>
              <a:pPr/>
              <a:t>07/08/2023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6513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859" tIns="43429" rIns="86859" bIns="4342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108" y="4861252"/>
            <a:ext cx="5683847" cy="4605955"/>
          </a:xfrm>
          <a:prstGeom prst="rect">
            <a:avLst/>
          </a:prstGeom>
        </p:spPr>
        <p:txBody>
          <a:bodyPr vert="horz" lIns="86859" tIns="43429" rIns="86859" bIns="43429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0983"/>
            <a:ext cx="3079123" cy="512110"/>
          </a:xfrm>
          <a:prstGeom prst="rect">
            <a:avLst/>
          </a:prstGeom>
        </p:spPr>
        <p:txBody>
          <a:bodyPr vert="horz" lIns="86859" tIns="43429" rIns="86859" bIns="43429" rtlCol="0" anchor="b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448" y="9720983"/>
            <a:ext cx="3079123" cy="512110"/>
          </a:xfrm>
          <a:prstGeom prst="rect">
            <a:avLst/>
          </a:prstGeom>
        </p:spPr>
        <p:txBody>
          <a:bodyPr vert="horz" lIns="86859" tIns="43429" rIns="86859" bIns="43429" rtlCol="0" anchor="b"/>
          <a:lstStyle>
            <a:lvl1pPr algn="r">
              <a:defRPr sz="1100"/>
            </a:lvl1pPr>
          </a:lstStyle>
          <a:p>
            <a:fld id="{1F5E04B0-59F4-4454-B244-BFDD52519C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69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E04B0-59F4-4454-B244-BFDD52519C07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8250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4" name="Imagem 33"/>
          <p:cNvPicPr/>
          <p:nvPr/>
        </p:nvPicPr>
        <p:blipFill>
          <a:blip r:embed="rId2"/>
          <a:stretch>
            <a:fillRect/>
          </a:stretch>
        </p:blipFill>
        <p:spPr>
          <a:xfrm>
            <a:off x="6055200" y="4058280"/>
            <a:ext cx="2620440" cy="2090880"/>
          </a:xfrm>
          <a:prstGeom prst="rect">
            <a:avLst/>
          </a:prstGeom>
          <a:ln>
            <a:noFill/>
          </a:ln>
        </p:spPr>
      </p:pic>
      <p:pic>
        <p:nvPicPr>
          <p:cNvPr id="35" name="Imagem 34"/>
          <p:cNvPicPr/>
          <p:nvPr/>
        </p:nvPicPr>
        <p:blipFill>
          <a:blip r:embed="rId2"/>
          <a:stretch>
            <a:fillRect/>
          </a:stretch>
        </p:blipFill>
        <p:spPr>
          <a:xfrm>
            <a:off x="1406880" y="4058280"/>
            <a:ext cx="2620440" cy="209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64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06" name="Imagem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6055200" y="4058280"/>
            <a:ext cx="2620440" cy="2090880"/>
          </a:xfrm>
          <a:prstGeom prst="rect">
            <a:avLst/>
          </a:prstGeom>
          <a:ln>
            <a:noFill/>
          </a:ln>
        </p:spPr>
      </p:pic>
      <p:pic>
        <p:nvPicPr>
          <p:cNvPr id="107" name="Imagem 106"/>
          <p:cNvPicPr/>
          <p:nvPr/>
        </p:nvPicPr>
        <p:blipFill>
          <a:blip r:embed="rId2"/>
          <a:stretch>
            <a:fillRect/>
          </a:stretch>
        </p:blipFill>
        <p:spPr>
          <a:xfrm>
            <a:off x="1406880" y="4058280"/>
            <a:ext cx="2620440" cy="209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64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-248" y="5508000"/>
            <a:ext cx="10076760" cy="114876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979797"/>
              </a:gs>
              <a:gs pos="100000">
                <a:srgbClr val="FFFFFF"/>
              </a:gs>
            </a:gsLst>
            <a:lin ang="2700000"/>
          </a:gradFill>
          <a:ln w="9360">
            <a:noFill/>
          </a:ln>
        </p:spPr>
      </p:sp>
      <p:pic>
        <p:nvPicPr>
          <p:cNvPr id="109" name="Picture 4"/>
          <p:cNvPicPr/>
          <p:nvPr/>
        </p:nvPicPr>
        <p:blipFill>
          <a:blip r:embed="rId2"/>
          <a:srcRect l="-117277" t="2268522" r="420695" b="-1117896"/>
          <a:stretch>
            <a:fillRect/>
          </a:stretch>
        </p:blipFill>
        <p:spPr>
          <a:xfrm>
            <a:off x="1727944" y="5420460"/>
            <a:ext cx="10112760" cy="1508760"/>
          </a:xfrm>
          <a:prstGeom prst="rect">
            <a:avLst/>
          </a:prstGeom>
          <a:ln>
            <a:noFill/>
          </a:ln>
        </p:spPr>
      </p:pic>
      <p:sp>
        <p:nvSpPr>
          <p:cNvPr id="110" name="CustomShape 2"/>
          <p:cNvSpPr/>
          <p:nvPr/>
        </p:nvSpPr>
        <p:spPr>
          <a:xfrm>
            <a:off x="1074709" y="5703600"/>
            <a:ext cx="7848872" cy="95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800" b="1" dirty="0">
                <a:latin typeface="Times New Roman"/>
                <a:ea typeface="DejaVu Sans"/>
              </a:rPr>
              <a:t>RELATÓRIO FOTOGRÁFICO</a:t>
            </a:r>
          </a:p>
          <a:p>
            <a:pPr algn="ctr">
              <a:lnSpc>
                <a:spcPct val="100000"/>
              </a:lnSpc>
            </a:pPr>
            <a:r>
              <a:rPr lang="pt-BR" sz="2800" dirty="0">
                <a:latin typeface="Times New Roman"/>
                <a:ea typeface="DejaVu Sans"/>
              </a:rPr>
              <a:t>Julho/2023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FB87813-BA4B-1D9F-95C6-DB3F22C81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92" y="395461"/>
            <a:ext cx="3960440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328442" y="4498923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13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75605" y="4498923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14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  <a:ea typeface="DejaVu Sans"/>
              </a:rPr>
              <a:t>Julho de 2023</a:t>
            </a:r>
            <a:endParaRPr lang="pt-BR" sz="1600" b="1" dirty="0">
              <a:solidFill>
                <a:srgbClr val="FFFFFF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3" name="CustomShape 2"/>
          <p:cNvSpPr/>
          <p:nvPr/>
        </p:nvSpPr>
        <p:spPr>
          <a:xfrm>
            <a:off x="328442" y="5075981"/>
            <a:ext cx="4320000" cy="2160000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>
              <a:lnSpc>
                <a:spcPct val="100000"/>
              </a:lnSpc>
            </a:pP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 13 e 14 – Mureta elétrica</a:t>
            </a:r>
          </a:p>
          <a:p>
            <a:pPr algn="just">
              <a:lnSpc>
                <a:spcPct val="100000"/>
              </a:lnSpc>
            </a:pP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Execução do reboco da mureta.</a:t>
            </a:r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Depósito de Lixo.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Empreiteiro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Inova</a:t>
            </a: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.</a:t>
            </a:r>
            <a:endParaRPr lang="pt-BR" sz="1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5" r="14905"/>
          <a:stretch/>
        </p:blipFill>
        <p:spPr bwMode="auto">
          <a:xfrm>
            <a:off x="5375604" y="899562"/>
            <a:ext cx="4489244" cy="3595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" r="2284"/>
          <a:stretch/>
        </p:blipFill>
        <p:spPr bwMode="auto">
          <a:xfrm>
            <a:off x="328442" y="901323"/>
            <a:ext cx="4575404" cy="3595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942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317103" y="4498923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15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00556" y="4498923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16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Julho de 2023</a:t>
            </a: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6" name="CustomShape 2"/>
          <p:cNvSpPr/>
          <p:nvPr/>
        </p:nvSpPr>
        <p:spPr>
          <a:xfrm>
            <a:off x="317103" y="5075981"/>
            <a:ext cx="4320000" cy="223224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>
              <a:lnSpc>
                <a:spcPct val="100000"/>
              </a:lnSpc>
            </a:pP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 15 e 16 – Piscina</a:t>
            </a:r>
          </a:p>
          <a:p>
            <a:pPr algn="just">
              <a:lnSpc>
                <a:spcPct val="100000"/>
              </a:lnSpc>
            </a:pP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Instalação do revestimento </a:t>
            </a:r>
            <a:r>
              <a:rPr lang="pt-BR" sz="1600">
                <a:solidFill>
                  <a:srgbClr val="000000"/>
                </a:solidFill>
                <a:latin typeface="Times New Roman"/>
              </a:rPr>
              <a:t>e da impermeabilização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Piscina</a:t>
            </a:r>
            <a:r>
              <a:rPr lang="pt-BR" sz="1600" dirty="0">
                <a:latin typeface="Times New Roman"/>
              </a:rPr>
              <a:t>.</a:t>
            </a:r>
          </a:p>
          <a:p>
            <a:pPr algn="just">
              <a:lnSpc>
                <a:spcPct val="100000"/>
              </a:lnSpc>
            </a:pPr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Empreiteiro: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Nilson.</a:t>
            </a:r>
            <a:endParaRPr lang="pt-BR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102" y="869226"/>
            <a:ext cx="4579194" cy="3629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4267" y="869226"/>
            <a:ext cx="4490581" cy="3629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442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-249" y="0"/>
            <a:ext cx="10080873" cy="7668269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>
          <a:xfrm>
            <a:off x="3865" y="3205456"/>
            <a:ext cx="10076760" cy="114876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979797"/>
              </a:gs>
              <a:gs pos="100000">
                <a:srgbClr val="FFFFFF"/>
              </a:gs>
            </a:gsLst>
            <a:lin ang="2700000"/>
          </a:gradFill>
          <a:ln w="9360">
            <a:noFill/>
          </a:ln>
        </p:spPr>
      </p:sp>
      <p:sp>
        <p:nvSpPr>
          <p:cNvPr id="6" name="CaixaDeTexto 5"/>
          <p:cNvSpPr txBox="1"/>
          <p:nvPr/>
        </p:nvSpPr>
        <p:spPr>
          <a:xfrm>
            <a:off x="3096096" y="3491805"/>
            <a:ext cx="6834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Período 10/07 - 14/07</a:t>
            </a:r>
          </a:p>
        </p:txBody>
      </p:sp>
    </p:spTree>
    <p:extLst>
      <p:ext uri="{BB962C8B-B14F-4D97-AF65-F5344CB8AC3E}">
        <p14:creationId xmlns:p14="http://schemas.microsoft.com/office/powerpoint/2010/main" val="1403151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310456" y="4494879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17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00556" y="4494879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18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  <a:ea typeface="DejaVu Sans"/>
              </a:rPr>
              <a:t>Julho de 2023</a:t>
            </a:r>
            <a:endParaRPr lang="pt-BR" sz="1600" b="1" dirty="0">
              <a:solidFill>
                <a:srgbClr val="FFFFFF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6" name="CustomShape 2"/>
          <p:cNvSpPr/>
          <p:nvPr/>
        </p:nvSpPr>
        <p:spPr>
          <a:xfrm>
            <a:off x="308097" y="5147989"/>
            <a:ext cx="4320000" cy="2283684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>
              <a:lnSpc>
                <a:spcPct val="100000"/>
              </a:lnSpc>
            </a:pP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 17 e 18 – Campo de Futebol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da drenagem externa.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Área Comum 04.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Empreiteiro: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José Maria.</a:t>
            </a:r>
            <a:endParaRPr lang="pt-BR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097" y="904166"/>
            <a:ext cx="4660207" cy="3590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0352" y="904166"/>
            <a:ext cx="4464496" cy="3590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490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310456" y="4494879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19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00556" y="4494879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20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  <a:ea typeface="DejaVu Sans"/>
              </a:rPr>
              <a:t>Julho de 2023</a:t>
            </a:r>
            <a:endParaRPr lang="pt-BR" sz="1600" b="1" dirty="0">
              <a:solidFill>
                <a:srgbClr val="FFFFFF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6" name="CustomShape 2"/>
          <p:cNvSpPr/>
          <p:nvPr/>
        </p:nvSpPr>
        <p:spPr>
          <a:xfrm>
            <a:off x="308097" y="5147989"/>
            <a:ext cx="4320000" cy="2283684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>
              <a:lnSpc>
                <a:spcPct val="100000"/>
              </a:lnSpc>
            </a:pP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 19 e 20 – Fitness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do reboco.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Fitness.</a:t>
            </a:r>
            <a:endParaRPr lang="pt-BR" sz="1600" dirty="0">
              <a:latin typeface="Times New Roman"/>
            </a:endParaRP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Empreiteiro: </a:t>
            </a:r>
            <a:r>
              <a:rPr lang="pt-BR" sz="1600" dirty="0" err="1">
                <a:solidFill>
                  <a:srgbClr val="000000"/>
                </a:solidFill>
                <a:latin typeface="Times New Roman"/>
              </a:rPr>
              <a:t>Scoti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.</a:t>
            </a:r>
            <a:endParaRPr lang="pt-BR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097" y="904166"/>
            <a:ext cx="4660207" cy="3590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0352" y="904166"/>
            <a:ext cx="4464496" cy="3590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720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317103" y="4498923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21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00556" y="4498923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22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Julho de 2023</a:t>
            </a: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6" name="CustomShape 2"/>
          <p:cNvSpPr/>
          <p:nvPr/>
        </p:nvSpPr>
        <p:spPr>
          <a:xfrm>
            <a:off x="317103" y="5075981"/>
            <a:ext cx="4320000" cy="223224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>
              <a:lnSpc>
                <a:spcPct val="100000"/>
              </a:lnSpc>
            </a:pP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 21 e 22 – Complexo Administrativo</a:t>
            </a:r>
          </a:p>
          <a:p>
            <a:pPr algn="just">
              <a:lnSpc>
                <a:spcPct val="100000"/>
              </a:lnSpc>
            </a:pP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do reboco da Guarita Social.</a:t>
            </a:r>
          </a:p>
          <a:p>
            <a:pPr algn="just"/>
            <a:r>
              <a:rPr lang="pt-BR" sz="1600" dirty="0">
                <a:solidFill>
                  <a:srgbClr val="000000"/>
                </a:solidFill>
                <a:latin typeface="Times New Roman"/>
              </a:rPr>
              <a:t> </a:t>
            </a:r>
            <a:endParaRPr lang="pt-BR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Complexo Administrativo.</a:t>
            </a:r>
            <a:endParaRPr lang="pt-BR" sz="1600" dirty="0">
              <a:latin typeface="Times New Roman"/>
            </a:endParaRPr>
          </a:p>
          <a:p>
            <a:pPr algn="just">
              <a:lnSpc>
                <a:spcPct val="100000"/>
              </a:lnSpc>
            </a:pPr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Empreiteiro: </a:t>
            </a:r>
            <a:r>
              <a:rPr lang="pt-BR" sz="1600" dirty="0" err="1">
                <a:solidFill>
                  <a:srgbClr val="000000"/>
                </a:solidFill>
                <a:latin typeface="Times New Roman"/>
              </a:rPr>
              <a:t>Enko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.</a:t>
            </a:r>
            <a:endParaRPr lang="pt-BR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102" y="869226"/>
            <a:ext cx="4651201" cy="3629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9AF88AB-2E85-3B2B-EF1E-4317D8D11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0556" y="869226"/>
            <a:ext cx="4507186" cy="3629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868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-249" y="0"/>
            <a:ext cx="10080873" cy="7668269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>
          <a:xfrm>
            <a:off x="3865" y="3205456"/>
            <a:ext cx="10076760" cy="114876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979797"/>
              </a:gs>
              <a:gs pos="100000">
                <a:srgbClr val="FFFFFF"/>
              </a:gs>
            </a:gsLst>
            <a:lin ang="2700000"/>
          </a:gradFill>
          <a:ln w="9360">
            <a:noFill/>
          </a:ln>
        </p:spPr>
      </p:sp>
      <p:sp>
        <p:nvSpPr>
          <p:cNvPr id="6" name="CaixaDeTexto 5"/>
          <p:cNvSpPr txBox="1"/>
          <p:nvPr/>
        </p:nvSpPr>
        <p:spPr>
          <a:xfrm>
            <a:off x="3096096" y="3491805"/>
            <a:ext cx="6834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Período 17/07 - 21/07</a:t>
            </a:r>
          </a:p>
        </p:txBody>
      </p:sp>
    </p:spTree>
    <p:extLst>
      <p:ext uri="{BB962C8B-B14F-4D97-AF65-F5344CB8AC3E}">
        <p14:creationId xmlns:p14="http://schemas.microsoft.com/office/powerpoint/2010/main" val="1492464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310456" y="4494879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23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00556" y="4494879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24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  <a:ea typeface="DejaVu Sans"/>
              </a:rPr>
              <a:t>Julho de 2023</a:t>
            </a:r>
            <a:endParaRPr lang="pt-BR" sz="1600" b="1" dirty="0">
              <a:solidFill>
                <a:srgbClr val="FFFFFF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6" name="CustomShape 2"/>
          <p:cNvSpPr/>
          <p:nvPr/>
        </p:nvSpPr>
        <p:spPr>
          <a:xfrm>
            <a:off x="308097" y="5147989"/>
            <a:ext cx="4320000" cy="2283684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>
              <a:lnSpc>
                <a:spcPct val="100000"/>
              </a:lnSpc>
            </a:pP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 23 e 24 – Fitness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do reboco.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Fitness.</a:t>
            </a:r>
            <a:endParaRPr lang="pt-BR" sz="1600" dirty="0">
              <a:latin typeface="Times New Roman"/>
            </a:endParaRP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Empreiteiro: </a:t>
            </a:r>
            <a:r>
              <a:rPr lang="pt-BR" sz="1600" dirty="0" err="1">
                <a:solidFill>
                  <a:srgbClr val="000000"/>
                </a:solidFill>
                <a:latin typeface="Times New Roman"/>
              </a:rPr>
              <a:t>Scoti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.</a:t>
            </a:r>
            <a:endParaRPr lang="pt-BR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098" y="904166"/>
            <a:ext cx="4516190" cy="3590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6338" y="904166"/>
            <a:ext cx="4608510" cy="3590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396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328442" y="4498923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25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75605" y="4498923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26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  <a:ea typeface="DejaVu Sans"/>
              </a:rPr>
              <a:t>Julho de 2023</a:t>
            </a:r>
            <a:endParaRPr lang="pt-BR" sz="1600" b="1" dirty="0">
              <a:solidFill>
                <a:srgbClr val="FFFFFF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3" name="CustomShape 2"/>
          <p:cNvSpPr/>
          <p:nvPr/>
        </p:nvSpPr>
        <p:spPr>
          <a:xfrm>
            <a:off x="328442" y="5075981"/>
            <a:ext cx="4320000" cy="2160000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>
              <a:lnSpc>
                <a:spcPct val="100000"/>
              </a:lnSpc>
            </a:pP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 25 e 26 – Lounge Gourmet 01</a:t>
            </a:r>
          </a:p>
          <a:p>
            <a:pPr algn="just">
              <a:lnSpc>
                <a:spcPct val="100000"/>
              </a:lnSpc>
            </a:pPr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Execução das instalações hidráulicas.</a:t>
            </a:r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 Lounge Gourmet 01.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Empreiteiro: </a:t>
            </a:r>
            <a:r>
              <a:rPr lang="pt-BR" sz="1600" dirty="0" err="1">
                <a:solidFill>
                  <a:srgbClr val="000000"/>
                </a:solidFill>
                <a:latin typeface="Times New Roman"/>
              </a:rPr>
              <a:t>Scoti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.</a:t>
            </a:r>
            <a:endParaRPr lang="pt-BR" sz="1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6336" y="899562"/>
            <a:ext cx="4608512" cy="3595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442" y="899562"/>
            <a:ext cx="4495846" cy="3595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83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317103" y="4498923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27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00556" y="4498923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28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Julho de 2023</a:t>
            </a: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6" name="CustomShape 2"/>
          <p:cNvSpPr/>
          <p:nvPr/>
        </p:nvSpPr>
        <p:spPr>
          <a:xfrm>
            <a:off x="317103" y="5075981"/>
            <a:ext cx="4320000" cy="223224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>
              <a:lnSpc>
                <a:spcPct val="100000"/>
              </a:lnSpc>
            </a:pP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 27 e 28 – Piscina</a:t>
            </a:r>
          </a:p>
          <a:p>
            <a:pPr algn="just">
              <a:lnSpc>
                <a:spcPct val="100000"/>
              </a:lnSpc>
            </a:pP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do revestimento.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Piscina</a:t>
            </a:r>
            <a:r>
              <a:rPr lang="pt-BR" sz="1600" dirty="0">
                <a:latin typeface="Times New Roman"/>
              </a:rPr>
              <a:t>.</a:t>
            </a:r>
          </a:p>
          <a:p>
            <a:pPr algn="just">
              <a:lnSpc>
                <a:spcPct val="100000"/>
              </a:lnSpc>
            </a:pPr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Empreiteiro: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Nilson.</a:t>
            </a:r>
            <a:endParaRPr lang="pt-BR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102" y="869226"/>
            <a:ext cx="4579194" cy="3629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0556" y="869226"/>
            <a:ext cx="4564291" cy="3629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118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-249" y="-1"/>
            <a:ext cx="10080873" cy="7559675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>
          <a:xfrm>
            <a:off x="-3960" y="3262499"/>
            <a:ext cx="10076760" cy="114876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979797"/>
              </a:gs>
              <a:gs pos="100000">
                <a:srgbClr val="FFFFFF"/>
              </a:gs>
            </a:gsLst>
            <a:lin ang="2700000"/>
          </a:gradFill>
          <a:ln w="9360">
            <a:noFill/>
          </a:ln>
        </p:spPr>
      </p:sp>
      <p:sp>
        <p:nvSpPr>
          <p:cNvPr id="6" name="CaixaDeTexto 5"/>
          <p:cNvSpPr txBox="1"/>
          <p:nvPr/>
        </p:nvSpPr>
        <p:spPr>
          <a:xfrm>
            <a:off x="-11784" y="3491805"/>
            <a:ext cx="10080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SERVIÇOS EM ANDAMENTO</a:t>
            </a:r>
          </a:p>
          <a:p>
            <a:endParaRPr lang="pt-B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684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328442" y="4498923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29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75605" y="4498923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30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  <a:ea typeface="DejaVu Sans"/>
              </a:rPr>
              <a:t>Julho de 2023</a:t>
            </a:r>
            <a:endParaRPr lang="pt-BR" sz="1600" b="1" dirty="0">
              <a:solidFill>
                <a:srgbClr val="FFFFFF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3" name="CustomShape 2"/>
          <p:cNvSpPr/>
          <p:nvPr/>
        </p:nvSpPr>
        <p:spPr>
          <a:xfrm>
            <a:off x="328442" y="5075981"/>
            <a:ext cx="4320000" cy="2160000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>
              <a:lnSpc>
                <a:spcPct val="100000"/>
              </a:lnSpc>
            </a:pP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 29 e 30 – Mureta elétrica</a:t>
            </a:r>
          </a:p>
          <a:p>
            <a:pPr algn="just">
              <a:lnSpc>
                <a:spcPct val="100000"/>
              </a:lnSpc>
            </a:pP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Execução da mureta.</a:t>
            </a:r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Lounge Gourmet 01.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Empreiteiro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Inova</a:t>
            </a: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.</a:t>
            </a:r>
            <a:endParaRPr lang="pt-BR" sz="1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" t="1" r="15069" b="-1"/>
          <a:stretch/>
        </p:blipFill>
        <p:spPr bwMode="auto">
          <a:xfrm>
            <a:off x="5256336" y="899562"/>
            <a:ext cx="4608513" cy="3595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-131" r="9463" b="131"/>
          <a:stretch/>
        </p:blipFill>
        <p:spPr bwMode="auto">
          <a:xfrm>
            <a:off x="328442" y="899562"/>
            <a:ext cx="4575403" cy="3595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624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-249" y="0"/>
            <a:ext cx="10080873" cy="7668269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>
          <a:xfrm>
            <a:off x="3865" y="3205456"/>
            <a:ext cx="10076760" cy="114876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979797"/>
              </a:gs>
              <a:gs pos="100000">
                <a:srgbClr val="FFFFFF"/>
              </a:gs>
            </a:gsLst>
            <a:lin ang="2700000"/>
          </a:gradFill>
          <a:ln w="9360">
            <a:noFill/>
          </a:ln>
        </p:spPr>
      </p:sp>
      <p:sp>
        <p:nvSpPr>
          <p:cNvPr id="6" name="CaixaDeTexto 5"/>
          <p:cNvSpPr txBox="1"/>
          <p:nvPr/>
        </p:nvSpPr>
        <p:spPr>
          <a:xfrm>
            <a:off x="3096096" y="3491805"/>
            <a:ext cx="6834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Período 24/07 - 31/07</a:t>
            </a:r>
          </a:p>
        </p:txBody>
      </p:sp>
    </p:spTree>
    <p:extLst>
      <p:ext uri="{BB962C8B-B14F-4D97-AF65-F5344CB8AC3E}">
        <p14:creationId xmlns:p14="http://schemas.microsoft.com/office/powerpoint/2010/main" val="1394601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317103" y="4498923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31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00556" y="4498923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32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Julho de 2023</a:t>
            </a: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6" name="CustomShape 2"/>
          <p:cNvSpPr/>
          <p:nvPr/>
        </p:nvSpPr>
        <p:spPr>
          <a:xfrm>
            <a:off x="317103" y="5075981"/>
            <a:ext cx="4320000" cy="223224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>
              <a:lnSpc>
                <a:spcPct val="100000"/>
              </a:lnSpc>
            </a:pP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 31 e 32 – Complexo Administrativo</a:t>
            </a:r>
          </a:p>
          <a:p>
            <a:pPr algn="ctr">
              <a:lnSpc>
                <a:spcPct val="100000"/>
              </a:lnSpc>
            </a:pP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dos requadros.</a:t>
            </a:r>
          </a:p>
          <a:p>
            <a:pPr algn="just"/>
            <a:r>
              <a:rPr lang="pt-BR" sz="1600" dirty="0">
                <a:solidFill>
                  <a:srgbClr val="000000"/>
                </a:solidFill>
                <a:latin typeface="Times New Roman"/>
              </a:rPr>
              <a:t> </a:t>
            </a:r>
            <a:endParaRPr lang="pt-BR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Complexo Administrativo.</a:t>
            </a:r>
            <a:endParaRPr lang="pt-BR" sz="1600" dirty="0">
              <a:latin typeface="Times New Roman"/>
            </a:endParaRPr>
          </a:p>
          <a:p>
            <a:pPr algn="just">
              <a:lnSpc>
                <a:spcPct val="100000"/>
              </a:lnSpc>
            </a:pPr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Empreiteiro: </a:t>
            </a:r>
            <a:r>
              <a:rPr lang="pt-BR" sz="1600" dirty="0" err="1">
                <a:solidFill>
                  <a:srgbClr val="000000"/>
                </a:solidFill>
                <a:latin typeface="Times New Roman"/>
              </a:rPr>
              <a:t>Enko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.</a:t>
            </a:r>
            <a:endParaRPr lang="pt-BR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3" t="805" r="7542" b="-805"/>
          <a:stretch/>
        </p:blipFill>
        <p:spPr bwMode="auto">
          <a:xfrm>
            <a:off x="317103" y="862273"/>
            <a:ext cx="4507186" cy="3636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2" t="-1024" r="577" b="1024"/>
          <a:stretch/>
        </p:blipFill>
        <p:spPr bwMode="auto">
          <a:xfrm>
            <a:off x="5256335" y="862273"/>
            <a:ext cx="4608513" cy="3636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877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328442" y="4498923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33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256336" y="4498923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34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  <a:ea typeface="DejaVu Sans"/>
              </a:rPr>
              <a:t>Julho de 2023</a:t>
            </a:r>
            <a:endParaRPr lang="pt-BR" sz="1600" b="1" dirty="0">
              <a:solidFill>
                <a:srgbClr val="FFFFFF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3" name="CustomShape 2"/>
          <p:cNvSpPr/>
          <p:nvPr/>
        </p:nvSpPr>
        <p:spPr>
          <a:xfrm>
            <a:off x="328442" y="5075981"/>
            <a:ext cx="4320000" cy="2160000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>
              <a:lnSpc>
                <a:spcPct val="100000"/>
              </a:lnSpc>
            </a:pP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 33 e 34 – Lounge Gourmet 01</a:t>
            </a:r>
          </a:p>
          <a:p>
            <a:pPr algn="just">
              <a:lnSpc>
                <a:spcPct val="100000"/>
              </a:lnSpc>
            </a:pPr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Execução das instalações hidráulicas.</a:t>
            </a:r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 Lounge Gourmet 01.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Empreiteiro: </a:t>
            </a:r>
            <a:r>
              <a:rPr lang="pt-BR" sz="1600" dirty="0" err="1">
                <a:solidFill>
                  <a:srgbClr val="000000"/>
                </a:solidFill>
                <a:latin typeface="Times New Roman"/>
              </a:rPr>
              <a:t>Scoti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.</a:t>
            </a:r>
            <a:endParaRPr lang="pt-BR" sz="1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6336" y="899562"/>
            <a:ext cx="4608512" cy="3595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442" y="899562"/>
            <a:ext cx="4495846" cy="3595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70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317103" y="4498923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35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00556" y="4498923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36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Julho de 2023</a:t>
            </a: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6" name="CustomShape 2"/>
          <p:cNvSpPr/>
          <p:nvPr/>
        </p:nvSpPr>
        <p:spPr>
          <a:xfrm>
            <a:off x="317103" y="5075981"/>
            <a:ext cx="4320000" cy="223224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>
              <a:lnSpc>
                <a:spcPct val="100000"/>
              </a:lnSpc>
            </a:pP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 35 e 36 – Complexo Administrativo</a:t>
            </a:r>
          </a:p>
          <a:p>
            <a:pPr algn="ctr">
              <a:lnSpc>
                <a:spcPct val="100000"/>
              </a:lnSpc>
            </a:pP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da concretagem do piso.</a:t>
            </a:r>
          </a:p>
          <a:p>
            <a:pPr algn="just"/>
            <a:r>
              <a:rPr lang="pt-BR" sz="1600" dirty="0">
                <a:solidFill>
                  <a:srgbClr val="000000"/>
                </a:solidFill>
                <a:latin typeface="Times New Roman"/>
              </a:rPr>
              <a:t> </a:t>
            </a:r>
            <a:endParaRPr lang="pt-BR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Complexo Administrativo.</a:t>
            </a:r>
            <a:endParaRPr lang="pt-BR" sz="1600" dirty="0">
              <a:latin typeface="Times New Roman"/>
            </a:endParaRPr>
          </a:p>
          <a:p>
            <a:pPr algn="just">
              <a:lnSpc>
                <a:spcPct val="100000"/>
              </a:lnSpc>
            </a:pPr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Empreiteiro: </a:t>
            </a:r>
            <a:r>
              <a:rPr lang="pt-BR" sz="1600" dirty="0" err="1">
                <a:solidFill>
                  <a:srgbClr val="000000"/>
                </a:solidFill>
                <a:latin typeface="Times New Roman"/>
              </a:rPr>
              <a:t>Enko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.</a:t>
            </a:r>
            <a:endParaRPr lang="pt-BR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103" y="862273"/>
            <a:ext cx="4507186" cy="3636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6335" y="862273"/>
            <a:ext cx="4608513" cy="36366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695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310456" y="4494879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37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00556" y="4494879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38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  <a:ea typeface="DejaVu Sans"/>
              </a:rPr>
              <a:t>Julho de 2023</a:t>
            </a:r>
            <a:endParaRPr lang="pt-BR" sz="1600" b="1" dirty="0">
              <a:solidFill>
                <a:srgbClr val="FFFFFF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6" name="CustomShape 2"/>
          <p:cNvSpPr/>
          <p:nvPr/>
        </p:nvSpPr>
        <p:spPr>
          <a:xfrm>
            <a:off x="308097" y="5147989"/>
            <a:ext cx="4320000" cy="2283684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>
              <a:lnSpc>
                <a:spcPct val="100000"/>
              </a:lnSpc>
            </a:pP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 37 e 38 – Fitness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dos cortes nas paredes para instalações hidráulicas.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Fitness.</a:t>
            </a:r>
            <a:endParaRPr lang="pt-BR" sz="1600" dirty="0">
              <a:latin typeface="Times New Roman"/>
            </a:endParaRP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Empreiteiro: </a:t>
            </a:r>
            <a:r>
              <a:rPr lang="pt-BR" sz="1600" dirty="0" err="1">
                <a:solidFill>
                  <a:srgbClr val="000000"/>
                </a:solidFill>
                <a:latin typeface="Times New Roman"/>
              </a:rPr>
              <a:t>Scoti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.</a:t>
            </a:r>
            <a:endParaRPr lang="pt-BR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097" y="834216"/>
            <a:ext cx="4516192" cy="3660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0556" y="834216"/>
            <a:ext cx="4564292" cy="3660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231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310456" y="4494879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39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00556" y="4494879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40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  <a:ea typeface="DejaVu Sans"/>
              </a:rPr>
              <a:t>Julho de 2023</a:t>
            </a:r>
            <a:endParaRPr lang="pt-BR" sz="1600" b="1" dirty="0">
              <a:solidFill>
                <a:srgbClr val="FFFFFF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6" name="CustomShape 2"/>
          <p:cNvSpPr/>
          <p:nvPr/>
        </p:nvSpPr>
        <p:spPr>
          <a:xfrm>
            <a:off x="308097" y="5271673"/>
            <a:ext cx="4320000" cy="2160000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>
              <a:lnSpc>
                <a:spcPct val="100000"/>
              </a:lnSpc>
            </a:pP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 39 e 40 – Depósito de Lixo</a:t>
            </a:r>
          </a:p>
          <a:p>
            <a:pPr algn="just">
              <a:lnSpc>
                <a:spcPct val="100000"/>
              </a:lnSpc>
            </a:pP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Instalação dos contramarcos.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Depósito de Lixo.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Empreiteiro: </a:t>
            </a:r>
            <a:r>
              <a:rPr lang="pt-BR" sz="1600" dirty="0" err="1">
                <a:solidFill>
                  <a:srgbClr val="000000"/>
                </a:solidFill>
                <a:latin typeface="Times New Roman"/>
              </a:rPr>
              <a:t>Enko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.</a:t>
            </a:r>
            <a:endParaRPr lang="pt-BR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098" y="904166"/>
            <a:ext cx="4516190" cy="3590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0555" y="904166"/>
            <a:ext cx="4516190" cy="3590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654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310456" y="4494879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41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00556" y="4494879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42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  <a:ea typeface="DejaVu Sans"/>
              </a:rPr>
              <a:t>Julho de 2023</a:t>
            </a:r>
            <a:endParaRPr lang="pt-BR" sz="1600" b="1" dirty="0">
              <a:solidFill>
                <a:srgbClr val="FFFFFF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6" name="CustomShape 2"/>
          <p:cNvSpPr/>
          <p:nvPr/>
        </p:nvSpPr>
        <p:spPr>
          <a:xfrm>
            <a:off x="308097" y="5147989"/>
            <a:ext cx="4320000" cy="2283684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>
              <a:lnSpc>
                <a:spcPct val="100000"/>
              </a:lnSpc>
            </a:pP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 41 e 42 – Fitness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do reboco.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Fitness.</a:t>
            </a:r>
            <a:endParaRPr lang="pt-BR" sz="1600" dirty="0">
              <a:latin typeface="Times New Roman"/>
            </a:endParaRP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Empreiteiro: </a:t>
            </a:r>
            <a:r>
              <a:rPr lang="pt-BR" sz="1600" dirty="0" err="1">
                <a:solidFill>
                  <a:srgbClr val="000000"/>
                </a:solidFill>
                <a:latin typeface="Times New Roman"/>
              </a:rPr>
              <a:t>Scoti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.</a:t>
            </a:r>
            <a:endParaRPr lang="pt-BR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097" y="834216"/>
            <a:ext cx="4516192" cy="3660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0556" y="834216"/>
            <a:ext cx="4564292" cy="3660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975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317103" y="4498923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43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00556" y="4498923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44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Julho de 2023</a:t>
            </a: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6" name="CustomShape 2"/>
          <p:cNvSpPr/>
          <p:nvPr/>
        </p:nvSpPr>
        <p:spPr>
          <a:xfrm>
            <a:off x="317103" y="5075981"/>
            <a:ext cx="4320000" cy="223224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>
              <a:lnSpc>
                <a:spcPct val="100000"/>
              </a:lnSpc>
            </a:pP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 43 e 44 – Espelho </a:t>
            </a:r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d'água</a:t>
            </a:r>
            <a:endParaRPr lang="pt-BR" sz="16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do espelho d'água.</a:t>
            </a: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Complexo Administrativo.</a:t>
            </a:r>
          </a:p>
          <a:p>
            <a:pPr algn="just">
              <a:lnSpc>
                <a:spcPct val="100000"/>
              </a:lnSpc>
            </a:pPr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Empreiteiro: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Inova.</a:t>
            </a:r>
            <a:endParaRPr lang="pt-BR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103" y="869227"/>
            <a:ext cx="4507187" cy="3629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6335" y="869227"/>
            <a:ext cx="4608514" cy="3629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645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317103" y="4498923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45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00556" y="4498923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46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Julho de 2023</a:t>
            </a: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6" name="CustomShape 2"/>
          <p:cNvSpPr/>
          <p:nvPr/>
        </p:nvSpPr>
        <p:spPr>
          <a:xfrm>
            <a:off x="317103" y="5075981"/>
            <a:ext cx="4320000" cy="223224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>
              <a:lnSpc>
                <a:spcPct val="100000"/>
              </a:lnSpc>
            </a:pP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 45 e 46 – Piscina</a:t>
            </a:r>
          </a:p>
          <a:p>
            <a:pPr algn="just">
              <a:lnSpc>
                <a:spcPct val="100000"/>
              </a:lnSpc>
            </a:pP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do revestimento.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Piscina</a:t>
            </a:r>
            <a:r>
              <a:rPr lang="pt-BR" sz="1600" dirty="0">
                <a:latin typeface="Times New Roman"/>
              </a:rPr>
              <a:t>.</a:t>
            </a:r>
          </a:p>
          <a:p>
            <a:pPr algn="just">
              <a:lnSpc>
                <a:spcPct val="100000"/>
              </a:lnSpc>
            </a:pPr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Empreiteiro: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Nilson.</a:t>
            </a:r>
            <a:endParaRPr lang="pt-BR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102" y="869226"/>
            <a:ext cx="4579194" cy="3629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0556" y="869226"/>
            <a:ext cx="4564291" cy="3629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588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-248" y="0"/>
            <a:ext cx="10080873" cy="7668269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>
          <a:xfrm>
            <a:off x="3865" y="3205456"/>
            <a:ext cx="10076760" cy="114876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979797"/>
              </a:gs>
              <a:gs pos="100000">
                <a:srgbClr val="FFFFFF"/>
              </a:gs>
            </a:gsLst>
            <a:lin ang="2700000"/>
          </a:gradFill>
          <a:ln w="9360">
            <a:noFill/>
          </a:ln>
        </p:spPr>
      </p:sp>
      <p:sp>
        <p:nvSpPr>
          <p:cNvPr id="6" name="CaixaDeTexto 5"/>
          <p:cNvSpPr txBox="1"/>
          <p:nvPr/>
        </p:nvSpPr>
        <p:spPr>
          <a:xfrm>
            <a:off x="3096096" y="3491805"/>
            <a:ext cx="6834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Período 03/07 - 07/07</a:t>
            </a:r>
          </a:p>
        </p:txBody>
      </p:sp>
    </p:spTree>
    <p:extLst>
      <p:ext uri="{BB962C8B-B14F-4D97-AF65-F5344CB8AC3E}">
        <p14:creationId xmlns:p14="http://schemas.microsoft.com/office/powerpoint/2010/main" val="36571901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310456" y="4494879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47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00556" y="4494879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48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  <a:ea typeface="DejaVu Sans"/>
              </a:rPr>
              <a:t>Julho de 2023</a:t>
            </a:r>
            <a:endParaRPr lang="pt-BR" sz="1600" b="1" dirty="0">
              <a:solidFill>
                <a:srgbClr val="FFFFFF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6" name="CustomShape 2"/>
          <p:cNvSpPr/>
          <p:nvPr/>
        </p:nvSpPr>
        <p:spPr>
          <a:xfrm>
            <a:off x="308097" y="5147989"/>
            <a:ext cx="4320000" cy="2283684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>
              <a:lnSpc>
                <a:spcPct val="100000"/>
              </a:lnSpc>
            </a:pP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 47 e 48 – Sistema de Drenagem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Instalação das canaletas de drenagem externa do muro.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Área Externa.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Empreiteiro: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Alex Alves.</a:t>
            </a:r>
            <a:endParaRPr lang="pt-BR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097" y="904166"/>
            <a:ext cx="4660207" cy="3590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0352" y="904167"/>
            <a:ext cx="4464496" cy="3590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2708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328442" y="4498923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49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256336" y="4498923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50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  <a:ea typeface="DejaVu Sans"/>
              </a:rPr>
              <a:t>Julho de 2023</a:t>
            </a:r>
            <a:endParaRPr lang="pt-BR" sz="1600" b="1" dirty="0">
              <a:solidFill>
                <a:srgbClr val="FFFFFF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3" name="CustomShape 2"/>
          <p:cNvSpPr/>
          <p:nvPr/>
        </p:nvSpPr>
        <p:spPr>
          <a:xfrm>
            <a:off x="328442" y="5075981"/>
            <a:ext cx="4320000" cy="2160000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>
              <a:lnSpc>
                <a:spcPct val="100000"/>
              </a:lnSpc>
            </a:pP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 49 e 50 – Concretagem de rampa</a:t>
            </a:r>
          </a:p>
          <a:p>
            <a:pPr algn="just">
              <a:lnSpc>
                <a:spcPct val="100000"/>
              </a:lnSpc>
            </a:pPr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Concretagem das rampas e das tampas dos </a:t>
            </a:r>
            <a:r>
              <a:rPr lang="pt-BR" sz="1600" dirty="0" err="1">
                <a:solidFill>
                  <a:srgbClr val="000000"/>
                </a:solidFill>
                <a:latin typeface="Times New Roman"/>
              </a:rPr>
              <a:t>PV’s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.</a:t>
            </a:r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 Alameda Citrino.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Empreiteiro: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José Maria.</a:t>
            </a:r>
            <a:endParaRPr lang="pt-BR" sz="1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6336" y="899562"/>
            <a:ext cx="4608512" cy="3595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442" y="899562"/>
            <a:ext cx="4495846" cy="3595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5265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310456" y="4494879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51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00556" y="4494879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52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  <a:ea typeface="DejaVu Sans"/>
              </a:rPr>
              <a:t>Julho de 2023</a:t>
            </a:r>
            <a:endParaRPr lang="pt-BR" sz="1600" b="1" dirty="0">
              <a:solidFill>
                <a:srgbClr val="FFFFFF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6" name="CustomShape 2"/>
          <p:cNvSpPr/>
          <p:nvPr/>
        </p:nvSpPr>
        <p:spPr>
          <a:xfrm>
            <a:off x="308097" y="5147989"/>
            <a:ext cx="4320000" cy="2283684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>
              <a:lnSpc>
                <a:spcPct val="100000"/>
              </a:lnSpc>
            </a:pP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 51 e 52 – Mureta Técnica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da mureta técnica.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Área Comum 03.</a:t>
            </a:r>
            <a:endParaRPr lang="pt-BR" sz="1600" dirty="0">
              <a:latin typeface="Times New Roman"/>
            </a:endParaRP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Empreiteiro: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Inova.</a:t>
            </a:r>
            <a:endParaRPr lang="pt-BR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097" y="834216"/>
            <a:ext cx="4516192" cy="3660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0556" y="834216"/>
            <a:ext cx="4564292" cy="3660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66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  <a:ea typeface="DejaVu Sans"/>
              </a:rPr>
              <a:t>Julho de 2023</a:t>
            </a:r>
            <a:endParaRPr lang="pt-BR" sz="1600" b="1" dirty="0">
              <a:solidFill>
                <a:srgbClr val="FFFFFF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BC20134-33D0-CA79-680E-62532E2A9C4E}"/>
              </a:ext>
            </a:extLst>
          </p:cNvPr>
          <p:cNvSpPr txBox="1"/>
          <p:nvPr/>
        </p:nvSpPr>
        <p:spPr>
          <a:xfrm>
            <a:off x="2551833" y="630722"/>
            <a:ext cx="5012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ACOMPANHAMENTO GERAL DA OBRA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09" y="1170900"/>
            <a:ext cx="9289032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179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  <a:ea typeface="DejaVu Sans"/>
              </a:rPr>
              <a:t>Julho de 2023</a:t>
            </a:r>
            <a:endParaRPr lang="pt-BR" sz="1600" b="1" dirty="0">
              <a:solidFill>
                <a:srgbClr val="FFFFFF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BC20134-33D0-CA79-680E-62532E2A9C4E}"/>
              </a:ext>
            </a:extLst>
          </p:cNvPr>
          <p:cNvSpPr txBox="1"/>
          <p:nvPr/>
        </p:nvSpPr>
        <p:spPr>
          <a:xfrm>
            <a:off x="2551833" y="630722"/>
            <a:ext cx="5012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ACOMPANHAMENTO GERAL DA OBRA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21" y="1436525"/>
            <a:ext cx="907300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716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2800" cy="7552800"/>
          </a:xfrm>
          <a:prstGeom prst="rect">
            <a:avLst/>
          </a:prstGeom>
          <a:ln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0" y="5301000"/>
            <a:ext cx="10080625" cy="1085040"/>
          </a:xfrm>
          <a:prstGeom prst="rect">
            <a:avLst/>
          </a:prstGeom>
          <a:gradFill>
            <a:gsLst>
              <a:gs pos="0">
                <a:srgbClr val="D8D8D8"/>
              </a:gs>
              <a:gs pos="50000">
                <a:srgbClr val="808080"/>
              </a:gs>
              <a:gs pos="100000">
                <a:srgbClr val="D8D8D8"/>
              </a:gs>
            </a:gsLst>
            <a:lin ang="2700000"/>
          </a:gradFill>
          <a:ln w="9360">
            <a:noFill/>
          </a:ln>
        </p:spPr>
      </p:sp>
      <p:pic>
        <p:nvPicPr>
          <p:cNvPr id="133" name="Picture 4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-90720" y="5301000"/>
            <a:ext cx="7034760" cy="1085040"/>
          </a:xfrm>
          <a:prstGeom prst="rect">
            <a:avLst/>
          </a:prstGeom>
          <a:ln>
            <a:noFill/>
          </a:ln>
        </p:spPr>
      </p:pic>
      <p:sp>
        <p:nvSpPr>
          <p:cNvPr id="134" name="Line 2"/>
          <p:cNvSpPr/>
          <p:nvPr/>
        </p:nvSpPr>
        <p:spPr>
          <a:xfrm>
            <a:off x="-671400" y="5208480"/>
            <a:ext cx="11064600" cy="0"/>
          </a:xfrm>
          <a:prstGeom prst="line">
            <a:avLst/>
          </a:prstGeom>
          <a:ln>
            <a:solidFill>
              <a:srgbClr val="F2F2F2"/>
            </a:solidFill>
          </a:ln>
        </p:spPr>
      </p:sp>
      <p:sp>
        <p:nvSpPr>
          <p:cNvPr id="135" name="Line 3"/>
          <p:cNvSpPr/>
          <p:nvPr/>
        </p:nvSpPr>
        <p:spPr>
          <a:xfrm>
            <a:off x="-671400" y="6636960"/>
            <a:ext cx="10841400" cy="0"/>
          </a:xfrm>
          <a:prstGeom prst="line">
            <a:avLst/>
          </a:prstGeom>
          <a:ln>
            <a:solidFill>
              <a:srgbClr val="F2F2F2"/>
            </a:solidFill>
          </a:ln>
        </p:spPr>
      </p:sp>
      <p:pic>
        <p:nvPicPr>
          <p:cNvPr id="136" name="Picture 4"/>
          <p:cNvPicPr/>
          <p:nvPr/>
        </p:nvPicPr>
        <p:blipFill>
          <a:blip r:embed="rId4"/>
          <a:srcRect r="-32089"/>
          <a:stretch>
            <a:fillRect/>
          </a:stretch>
        </p:blipFill>
        <p:spPr>
          <a:xfrm>
            <a:off x="263160" y="6399360"/>
            <a:ext cx="10112760" cy="180360"/>
          </a:xfrm>
          <a:prstGeom prst="rect">
            <a:avLst/>
          </a:prstGeom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412" y="250051"/>
            <a:ext cx="7149975" cy="4800029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317103" y="4498923"/>
            <a:ext cx="7377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1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00556" y="4498923"/>
            <a:ext cx="7377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2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Julho de 2023</a:t>
            </a: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6" name="CustomShape 2"/>
          <p:cNvSpPr/>
          <p:nvPr/>
        </p:nvSpPr>
        <p:spPr>
          <a:xfrm>
            <a:off x="317103" y="5075981"/>
            <a:ext cx="4320000" cy="223224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>
              <a:lnSpc>
                <a:spcPct val="100000"/>
              </a:lnSpc>
            </a:pP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 1 e 2 – Lounge Gourmet 01</a:t>
            </a:r>
          </a:p>
          <a:p>
            <a:pPr algn="just">
              <a:lnSpc>
                <a:spcPct val="100000"/>
              </a:lnSpc>
            </a:pP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das instalações sanitárias externas.</a:t>
            </a:r>
            <a:endParaRPr lang="pt-BR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Lounge Gourmet 01</a:t>
            </a:r>
            <a:r>
              <a:rPr lang="pt-BR" sz="1600" dirty="0">
                <a:latin typeface="Times New Roman"/>
              </a:rPr>
              <a:t>.</a:t>
            </a:r>
          </a:p>
          <a:p>
            <a:pPr algn="just">
              <a:lnSpc>
                <a:spcPct val="100000"/>
              </a:lnSpc>
            </a:pPr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Empreiteiro: </a:t>
            </a:r>
            <a:r>
              <a:rPr lang="pt-BR" sz="1600" dirty="0" err="1">
                <a:solidFill>
                  <a:srgbClr val="000000"/>
                </a:solidFill>
                <a:latin typeface="Times New Roman"/>
              </a:rPr>
              <a:t>Enko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.</a:t>
            </a:r>
            <a:endParaRPr lang="pt-BR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6" r="16138"/>
          <a:stretch/>
        </p:blipFill>
        <p:spPr bwMode="auto">
          <a:xfrm>
            <a:off x="359792" y="898920"/>
            <a:ext cx="4464495" cy="3600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" r="13943"/>
          <a:stretch/>
        </p:blipFill>
        <p:spPr bwMode="auto">
          <a:xfrm>
            <a:off x="5256336" y="898919"/>
            <a:ext cx="4608512" cy="36000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44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317103" y="4498923"/>
            <a:ext cx="7377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3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00556" y="4498923"/>
            <a:ext cx="7377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4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Julho de 2023</a:t>
            </a: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6" name="CustomShape 2"/>
          <p:cNvSpPr/>
          <p:nvPr/>
        </p:nvSpPr>
        <p:spPr>
          <a:xfrm>
            <a:off x="317103" y="5075981"/>
            <a:ext cx="4320000" cy="223224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>
              <a:lnSpc>
                <a:spcPct val="100000"/>
              </a:lnSpc>
            </a:pP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 3 e 4 – Execução da Rede Elétrica</a:t>
            </a:r>
          </a:p>
          <a:p>
            <a:pPr algn="just">
              <a:lnSpc>
                <a:spcPct val="100000"/>
              </a:lnSpc>
            </a:pP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Instalação das caixas de elétrica.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Alameda Turmalima e Alameda das Pérolas.</a:t>
            </a:r>
            <a:endParaRPr lang="pt-BR" sz="1600" dirty="0">
              <a:latin typeface="Times New Roman"/>
            </a:endParaRPr>
          </a:p>
          <a:p>
            <a:pPr algn="just">
              <a:lnSpc>
                <a:spcPct val="100000"/>
              </a:lnSpc>
            </a:pPr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Empreiteiro: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Inova.</a:t>
            </a:r>
            <a:endParaRPr lang="pt-BR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3" r="15424"/>
          <a:stretch/>
        </p:blipFill>
        <p:spPr bwMode="auto">
          <a:xfrm>
            <a:off x="359791" y="869226"/>
            <a:ext cx="4464497" cy="3629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7" r="14975"/>
          <a:stretch/>
        </p:blipFill>
        <p:spPr bwMode="auto">
          <a:xfrm>
            <a:off x="5256336" y="869226"/>
            <a:ext cx="4608512" cy="3629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970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310456" y="4494879"/>
            <a:ext cx="7377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5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00556" y="4494879"/>
            <a:ext cx="7377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6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  <a:ea typeface="DejaVu Sans"/>
              </a:rPr>
              <a:t>Julho de 2023</a:t>
            </a:r>
            <a:endParaRPr lang="pt-BR" sz="1600" b="1" dirty="0">
              <a:solidFill>
                <a:srgbClr val="FFFFFF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6" name="CustomShape 2"/>
          <p:cNvSpPr/>
          <p:nvPr/>
        </p:nvSpPr>
        <p:spPr>
          <a:xfrm>
            <a:off x="308097" y="5147989"/>
            <a:ext cx="4320000" cy="2283684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>
              <a:lnSpc>
                <a:spcPct val="100000"/>
              </a:lnSpc>
            </a:pP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 5 e 6 – Fitness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Instalação das telas para alvenaria.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Fitness.</a:t>
            </a:r>
            <a:endParaRPr lang="pt-BR" sz="1600" dirty="0">
              <a:latin typeface="Times New Roman"/>
            </a:endParaRP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Empreiteiro: </a:t>
            </a:r>
            <a:r>
              <a:rPr lang="pt-BR" sz="1600" dirty="0" err="1">
                <a:solidFill>
                  <a:srgbClr val="000000"/>
                </a:solidFill>
                <a:latin typeface="Times New Roman"/>
              </a:rPr>
              <a:t>Scoti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.</a:t>
            </a:r>
            <a:endParaRPr lang="pt-BR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3" r="14643"/>
          <a:stretch/>
        </p:blipFill>
        <p:spPr bwMode="auto">
          <a:xfrm>
            <a:off x="308098" y="904166"/>
            <a:ext cx="4516190" cy="3590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3" r="14643"/>
          <a:stretch/>
        </p:blipFill>
        <p:spPr bwMode="auto">
          <a:xfrm>
            <a:off x="5256338" y="904166"/>
            <a:ext cx="4608510" cy="3590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459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317103" y="4498923"/>
            <a:ext cx="7377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7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00556" y="4498923"/>
            <a:ext cx="7377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8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Julho de 2023</a:t>
            </a: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6" name="CustomShape 2"/>
          <p:cNvSpPr/>
          <p:nvPr/>
        </p:nvSpPr>
        <p:spPr>
          <a:xfrm>
            <a:off x="317103" y="5075981"/>
            <a:ext cx="4320000" cy="223224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>
              <a:lnSpc>
                <a:spcPct val="100000"/>
              </a:lnSpc>
            </a:pP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 7 e 8 – Complexo Administrativo</a:t>
            </a:r>
          </a:p>
          <a:p>
            <a:pPr algn="just">
              <a:lnSpc>
                <a:spcPct val="100000"/>
              </a:lnSpc>
            </a:pP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do reboco da Guarita Social.</a:t>
            </a:r>
          </a:p>
          <a:p>
            <a:pPr algn="just"/>
            <a:r>
              <a:rPr lang="pt-BR" sz="1600" dirty="0">
                <a:solidFill>
                  <a:srgbClr val="000000"/>
                </a:solidFill>
                <a:latin typeface="Times New Roman"/>
              </a:rPr>
              <a:t> </a:t>
            </a:r>
            <a:endParaRPr lang="pt-BR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Complexo Administrativo.</a:t>
            </a:r>
            <a:endParaRPr lang="pt-BR" sz="1600" dirty="0">
              <a:latin typeface="Times New Roman"/>
            </a:endParaRPr>
          </a:p>
          <a:p>
            <a:pPr algn="just">
              <a:lnSpc>
                <a:spcPct val="100000"/>
              </a:lnSpc>
            </a:pPr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Empreiteiro: </a:t>
            </a:r>
            <a:r>
              <a:rPr lang="pt-BR" sz="1600" dirty="0" err="1">
                <a:solidFill>
                  <a:srgbClr val="000000"/>
                </a:solidFill>
                <a:latin typeface="Times New Roman"/>
              </a:rPr>
              <a:t>Enko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.</a:t>
            </a:r>
            <a:endParaRPr lang="pt-BR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" r="16550"/>
          <a:stretch/>
        </p:blipFill>
        <p:spPr bwMode="auto">
          <a:xfrm>
            <a:off x="317103" y="869226"/>
            <a:ext cx="4507186" cy="3629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6" r="17184"/>
          <a:stretch/>
        </p:blipFill>
        <p:spPr bwMode="auto">
          <a:xfrm>
            <a:off x="5256336" y="869227"/>
            <a:ext cx="4608511" cy="3629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975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310456" y="4494879"/>
            <a:ext cx="7377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9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00556" y="4494879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10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  <a:ea typeface="DejaVu Sans"/>
              </a:rPr>
              <a:t>Julho de 2023</a:t>
            </a:r>
            <a:endParaRPr lang="pt-BR" sz="1600" b="1" dirty="0">
              <a:solidFill>
                <a:srgbClr val="FFFFFF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6" name="CustomShape 2"/>
          <p:cNvSpPr/>
          <p:nvPr/>
        </p:nvSpPr>
        <p:spPr>
          <a:xfrm>
            <a:off x="308097" y="5147989"/>
            <a:ext cx="4320000" cy="2283684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>
              <a:lnSpc>
                <a:spcPct val="100000"/>
              </a:lnSpc>
            </a:pP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 9 e 10 – Fitness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das linhas mestras.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Fitness.</a:t>
            </a:r>
            <a:endParaRPr lang="pt-BR" sz="1600" dirty="0">
              <a:latin typeface="Times New Roman"/>
            </a:endParaRP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Empreiteiro: </a:t>
            </a:r>
            <a:r>
              <a:rPr lang="pt-BR" sz="1600" dirty="0" err="1">
                <a:solidFill>
                  <a:srgbClr val="000000"/>
                </a:solidFill>
                <a:latin typeface="Times New Roman"/>
              </a:rPr>
              <a:t>Scoti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.</a:t>
            </a:r>
            <a:endParaRPr lang="pt-BR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4" r="14574"/>
          <a:stretch/>
        </p:blipFill>
        <p:spPr bwMode="auto">
          <a:xfrm>
            <a:off x="308098" y="904166"/>
            <a:ext cx="4516190" cy="3590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1" r="13921"/>
          <a:stretch/>
        </p:blipFill>
        <p:spPr bwMode="auto">
          <a:xfrm>
            <a:off x="5256338" y="904166"/>
            <a:ext cx="4608510" cy="3590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040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328442" y="4498923"/>
            <a:ext cx="8289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11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75605" y="4498923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12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  <a:ea typeface="DejaVu Sans"/>
              </a:rPr>
              <a:t>Julho de 2023</a:t>
            </a:r>
            <a:endParaRPr lang="pt-BR" sz="1600" b="1" dirty="0">
              <a:solidFill>
                <a:srgbClr val="FFFFFF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3" name="CustomShape 2"/>
          <p:cNvSpPr/>
          <p:nvPr/>
        </p:nvSpPr>
        <p:spPr>
          <a:xfrm>
            <a:off x="328442" y="5075981"/>
            <a:ext cx="4320000" cy="2160000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>
              <a:lnSpc>
                <a:spcPct val="100000"/>
              </a:lnSpc>
            </a:pP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 11 e 12 – Lounge Gourmet 01</a:t>
            </a:r>
          </a:p>
          <a:p>
            <a:pPr algn="just">
              <a:lnSpc>
                <a:spcPct val="100000"/>
              </a:lnSpc>
            </a:pPr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Execução da concretagem do piso.</a:t>
            </a:r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 Lounge Gourmet 01.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Empreiteiro: </a:t>
            </a:r>
            <a:r>
              <a:rPr lang="pt-BR" sz="1600" dirty="0" err="1">
                <a:solidFill>
                  <a:srgbClr val="000000"/>
                </a:solidFill>
                <a:latin typeface="Times New Roman"/>
              </a:rPr>
              <a:t>Scoti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.</a:t>
            </a:r>
            <a:endParaRPr lang="pt-BR" sz="1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5" r="14905"/>
          <a:stretch/>
        </p:blipFill>
        <p:spPr bwMode="auto">
          <a:xfrm>
            <a:off x="5375604" y="899562"/>
            <a:ext cx="4489244" cy="3595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" r="2284"/>
          <a:stretch/>
        </p:blipFill>
        <p:spPr bwMode="auto">
          <a:xfrm>
            <a:off x="328442" y="901323"/>
            <a:ext cx="4575404" cy="3595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064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26670</TotalTime>
  <Words>904</Words>
  <Application>Microsoft Office PowerPoint</Application>
  <PresentationFormat>Personalizar</PresentationFormat>
  <Paragraphs>300</Paragraphs>
  <Slides>35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35</vt:i4>
      </vt:variant>
    </vt:vector>
  </HeadingPairs>
  <TitlesOfParts>
    <vt:vector size="41" baseType="lpstr">
      <vt:lpstr>Arial</vt:lpstr>
      <vt:lpstr>Calibri</vt:lpstr>
      <vt:lpstr>StarSymbol</vt:lpstr>
      <vt:lpstr>Times New Roman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ginco</dc:creator>
  <cp:lastModifiedBy>Jéssica Dockhorn</cp:lastModifiedBy>
  <cp:revision>1035</cp:revision>
  <cp:lastPrinted>2020-05-15T15:12:41Z</cp:lastPrinted>
  <dcterms:modified xsi:type="dcterms:W3CDTF">2023-08-08T01:12:51Z</dcterms:modified>
</cp:coreProperties>
</file>