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4" r:id="rId2"/>
  </p:sldMasterIdLst>
  <p:notesMasterIdLst>
    <p:notesMasterId r:id="rId68"/>
  </p:notesMasterIdLst>
  <p:sldIdLst>
    <p:sldId id="256" r:id="rId3"/>
    <p:sldId id="494" r:id="rId4"/>
    <p:sldId id="616" r:id="rId5"/>
    <p:sldId id="687" r:id="rId6"/>
    <p:sldId id="688" r:id="rId7"/>
    <p:sldId id="689" r:id="rId8"/>
    <p:sldId id="690" r:id="rId9"/>
    <p:sldId id="691" r:id="rId10"/>
    <p:sldId id="709" r:id="rId11"/>
    <p:sldId id="710" r:id="rId12"/>
    <p:sldId id="711" r:id="rId13"/>
    <p:sldId id="712" r:id="rId14"/>
    <p:sldId id="713" r:id="rId15"/>
    <p:sldId id="692" r:id="rId16"/>
    <p:sldId id="619" r:id="rId17"/>
    <p:sldId id="693" r:id="rId18"/>
    <p:sldId id="694" r:id="rId19"/>
    <p:sldId id="565" r:id="rId20"/>
    <p:sldId id="747" r:id="rId21"/>
    <p:sldId id="665" r:id="rId22"/>
    <p:sldId id="666" r:id="rId23"/>
    <p:sldId id="667" r:id="rId24"/>
    <p:sldId id="748" r:id="rId25"/>
    <p:sldId id="657" r:id="rId26"/>
    <p:sldId id="723" r:id="rId27"/>
    <p:sldId id="724" r:id="rId28"/>
    <p:sldId id="625" r:id="rId29"/>
    <p:sldId id="658" r:id="rId30"/>
    <p:sldId id="642" r:id="rId31"/>
    <p:sldId id="727" r:id="rId32"/>
    <p:sldId id="714" r:id="rId33"/>
    <p:sldId id="728" r:id="rId34"/>
    <p:sldId id="729" r:id="rId35"/>
    <p:sldId id="730" r:id="rId36"/>
    <p:sldId id="731" r:id="rId37"/>
    <p:sldId id="668" r:id="rId38"/>
    <p:sldId id="626" r:id="rId39"/>
    <p:sldId id="732" r:id="rId40"/>
    <p:sldId id="733" r:id="rId41"/>
    <p:sldId id="734" r:id="rId42"/>
    <p:sldId id="735" r:id="rId43"/>
    <p:sldId id="715" r:id="rId44"/>
    <p:sldId id="736" r:id="rId45"/>
    <p:sldId id="737" r:id="rId46"/>
    <p:sldId id="738" r:id="rId47"/>
    <p:sldId id="739" r:id="rId48"/>
    <p:sldId id="740" r:id="rId49"/>
    <p:sldId id="741" r:id="rId50"/>
    <p:sldId id="742" r:id="rId51"/>
    <p:sldId id="743" r:id="rId52"/>
    <p:sldId id="744" r:id="rId53"/>
    <p:sldId id="745" r:id="rId54"/>
    <p:sldId id="746" r:id="rId55"/>
    <p:sldId id="695" r:id="rId56"/>
    <p:sldId id="697" r:id="rId57"/>
    <p:sldId id="696" r:id="rId58"/>
    <p:sldId id="698" r:id="rId59"/>
    <p:sldId id="705" r:id="rId60"/>
    <p:sldId id="699" r:id="rId61"/>
    <p:sldId id="614" r:id="rId62"/>
    <p:sldId id="716" r:id="rId63"/>
    <p:sldId id="717" r:id="rId64"/>
    <p:sldId id="612" r:id="rId65"/>
    <p:sldId id="613" r:id="rId66"/>
    <p:sldId id="260" r:id="rId67"/>
  </p:sldIdLst>
  <p:sldSz cx="10080625" cy="7559675"/>
  <p:notesSz cx="7104063" cy="102346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Estilo Médio 3 - Ênfas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Estilo Mé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Estilo Mé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793D81CF-94F2-401A-BA57-92F5A7B2D0C5}" styleName="Estilo Mé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3060" autoAdjust="0"/>
  </p:normalViewPr>
  <p:slideViewPr>
    <p:cSldViewPr>
      <p:cViewPr varScale="1">
        <p:scale>
          <a:sx n="68" d="100"/>
          <a:sy n="68" d="100"/>
        </p:scale>
        <p:origin x="1266" y="60"/>
      </p:cViewPr>
      <p:guideLst>
        <p:guide orient="horz" pos="2381"/>
        <p:guide pos="31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8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niel Pereira" userId="0aadb434631ccf0a" providerId="LiveId" clId="{08FFA94F-32A8-4827-B72A-BAC8FB704376}"/>
    <pc:docChg chg="custSel modSld sldOrd">
      <pc:chgData name="Daniel Pereira" userId="0aadb434631ccf0a" providerId="LiveId" clId="{08FFA94F-32A8-4827-B72A-BAC8FB704376}" dt="2023-08-08T02:21:04.895" v="7901" actId="20577"/>
      <pc:docMkLst>
        <pc:docMk/>
      </pc:docMkLst>
      <pc:sldChg chg="modSp mod">
        <pc:chgData name="Daniel Pereira" userId="0aadb434631ccf0a" providerId="LiveId" clId="{08FFA94F-32A8-4827-B72A-BAC8FB704376}" dt="2023-08-07T22:00:58.856" v="9" actId="20577"/>
        <pc:sldMkLst>
          <pc:docMk/>
          <pc:sldMk cId="0" sldId="256"/>
        </pc:sldMkLst>
        <pc:spChg chg="mod">
          <ac:chgData name="Daniel Pereira" userId="0aadb434631ccf0a" providerId="LiveId" clId="{08FFA94F-32A8-4827-B72A-BAC8FB704376}" dt="2023-08-07T22:00:58.856" v="9" actId="20577"/>
          <ac:spMkLst>
            <pc:docMk/>
            <pc:sldMk cId="0" sldId="256"/>
            <ac:spMk id="110" creationId="{00000000-0000-0000-0000-000000000000}"/>
          </ac:spMkLst>
        </pc:spChg>
      </pc:sldChg>
      <pc:sldChg chg="modSp mod">
        <pc:chgData name="Daniel Pereira" userId="0aadb434631ccf0a" providerId="LiveId" clId="{08FFA94F-32A8-4827-B72A-BAC8FB704376}" dt="2023-08-07T23:49:18.623" v="2473" actId="20577"/>
        <pc:sldMkLst>
          <pc:docMk/>
          <pc:sldMk cId="1085076447" sldId="565"/>
        </pc:sldMkLst>
        <pc:spChg chg="mod">
          <ac:chgData name="Daniel Pereira" userId="0aadb434631ccf0a" providerId="LiveId" clId="{08FFA94F-32A8-4827-B72A-BAC8FB704376}" dt="2023-08-07T23:48:16.379" v="2348" actId="20577"/>
          <ac:spMkLst>
            <pc:docMk/>
            <pc:sldMk cId="1085076447" sldId="565"/>
            <ac:spMk id="3" creationId="{00000000-0000-0000-0000-000000000000}"/>
          </ac:spMkLst>
        </pc:spChg>
        <pc:spChg chg="mod">
          <ac:chgData name="Daniel Pereira" userId="0aadb434631ccf0a" providerId="LiveId" clId="{08FFA94F-32A8-4827-B72A-BAC8FB704376}" dt="2023-08-07T23:49:18.623" v="2473" actId="20577"/>
          <ac:spMkLst>
            <pc:docMk/>
            <pc:sldMk cId="1085076447" sldId="565"/>
            <ac:spMk id="8" creationId="{00000000-0000-0000-0000-000000000000}"/>
          </ac:spMkLst>
        </pc:spChg>
        <pc:picChg chg="mod">
          <ac:chgData name="Daniel Pereira" userId="0aadb434631ccf0a" providerId="LiveId" clId="{08FFA94F-32A8-4827-B72A-BAC8FB704376}" dt="2023-08-07T23:48:11.062" v="2346" actId="14826"/>
          <ac:picMkLst>
            <pc:docMk/>
            <pc:sldMk cId="1085076447" sldId="565"/>
            <ac:picMk id="6" creationId="{00000000-0000-0000-0000-000000000000}"/>
          </ac:picMkLst>
        </pc:picChg>
        <pc:picChg chg="mod">
          <ac:chgData name="Daniel Pereira" userId="0aadb434631ccf0a" providerId="LiveId" clId="{08FFA94F-32A8-4827-B72A-BAC8FB704376}" dt="2023-08-07T23:48:06.089" v="2345" actId="14826"/>
          <ac:picMkLst>
            <pc:docMk/>
            <pc:sldMk cId="1085076447" sldId="565"/>
            <ac:picMk id="7" creationId="{D5AC1D99-C96A-D2D7-5CAD-5FA90E359D93}"/>
          </ac:picMkLst>
        </pc:picChg>
      </pc:sldChg>
      <pc:sldChg chg="modSp mod">
        <pc:chgData name="Daniel Pereira" userId="0aadb434631ccf0a" providerId="LiveId" clId="{08FFA94F-32A8-4827-B72A-BAC8FB704376}" dt="2023-08-07T22:01:54.193" v="17" actId="20577"/>
        <pc:sldMkLst>
          <pc:docMk/>
          <pc:sldMk cId="4034926340" sldId="616"/>
        </pc:sldMkLst>
        <pc:spChg chg="mod">
          <ac:chgData name="Daniel Pereira" userId="0aadb434631ccf0a" providerId="LiveId" clId="{08FFA94F-32A8-4827-B72A-BAC8FB704376}" dt="2023-08-07T22:01:54.193" v="17" actId="20577"/>
          <ac:spMkLst>
            <pc:docMk/>
            <pc:sldMk cId="4034926340" sldId="616"/>
            <ac:spMk id="6" creationId="{00000000-0000-0000-0000-000000000000}"/>
          </ac:spMkLst>
        </pc:spChg>
      </pc:sldChg>
      <pc:sldChg chg="modSp mod">
        <pc:chgData name="Daniel Pereira" userId="0aadb434631ccf0a" providerId="LiveId" clId="{08FFA94F-32A8-4827-B72A-BAC8FB704376}" dt="2023-08-07T22:59:15.941" v="1901" actId="20577"/>
        <pc:sldMkLst>
          <pc:docMk/>
          <pc:sldMk cId="3008221715" sldId="619"/>
        </pc:sldMkLst>
        <pc:spChg chg="mod">
          <ac:chgData name="Daniel Pereira" userId="0aadb434631ccf0a" providerId="LiveId" clId="{08FFA94F-32A8-4827-B72A-BAC8FB704376}" dt="2023-08-07T22:59:15.941" v="1901" actId="20577"/>
          <ac:spMkLst>
            <pc:docMk/>
            <pc:sldMk cId="3008221715" sldId="619"/>
            <ac:spMk id="6" creationId="{00000000-0000-0000-0000-000000000000}"/>
          </ac:spMkLst>
        </pc:spChg>
      </pc:sldChg>
      <pc:sldChg chg="modSp mod">
        <pc:chgData name="Daniel Pereira" userId="0aadb434631ccf0a" providerId="LiveId" clId="{08FFA94F-32A8-4827-B72A-BAC8FB704376}" dt="2023-08-08T00:06:49.438" v="3808" actId="20577"/>
        <pc:sldMkLst>
          <pc:docMk/>
          <pc:sldMk cId="279036506" sldId="625"/>
        </pc:sldMkLst>
        <pc:spChg chg="mod">
          <ac:chgData name="Daniel Pereira" userId="0aadb434631ccf0a" providerId="LiveId" clId="{08FFA94F-32A8-4827-B72A-BAC8FB704376}" dt="2023-08-08T00:05:34.425" v="3652" actId="20577"/>
          <ac:spMkLst>
            <pc:docMk/>
            <pc:sldMk cId="279036506" sldId="625"/>
            <ac:spMk id="3" creationId="{00000000-0000-0000-0000-000000000000}"/>
          </ac:spMkLst>
        </pc:spChg>
        <pc:spChg chg="mod">
          <ac:chgData name="Daniel Pereira" userId="0aadb434631ccf0a" providerId="LiveId" clId="{08FFA94F-32A8-4827-B72A-BAC8FB704376}" dt="2023-08-08T00:05:31.759" v="3650" actId="20577"/>
          <ac:spMkLst>
            <pc:docMk/>
            <pc:sldMk cId="279036506" sldId="625"/>
            <ac:spMk id="5" creationId="{00000000-0000-0000-0000-000000000000}"/>
          </ac:spMkLst>
        </pc:spChg>
        <pc:spChg chg="mod">
          <ac:chgData name="Daniel Pereira" userId="0aadb434631ccf0a" providerId="LiveId" clId="{08FFA94F-32A8-4827-B72A-BAC8FB704376}" dt="2023-08-08T00:06:49.438" v="3808" actId="20577"/>
          <ac:spMkLst>
            <pc:docMk/>
            <pc:sldMk cId="279036506" sldId="625"/>
            <ac:spMk id="8" creationId="{00000000-0000-0000-0000-000000000000}"/>
          </ac:spMkLst>
        </pc:spChg>
        <pc:picChg chg="mod">
          <ac:chgData name="Daniel Pereira" userId="0aadb434631ccf0a" providerId="LiveId" clId="{08FFA94F-32A8-4827-B72A-BAC8FB704376}" dt="2023-08-08T00:05:47.746" v="3654" actId="14826"/>
          <ac:picMkLst>
            <pc:docMk/>
            <pc:sldMk cId="279036506" sldId="625"/>
            <ac:picMk id="2" creationId="{00000000-0000-0000-0000-000000000000}"/>
          </ac:picMkLst>
        </pc:picChg>
        <pc:picChg chg="mod">
          <ac:chgData name="Daniel Pereira" userId="0aadb434631ccf0a" providerId="LiveId" clId="{08FFA94F-32A8-4827-B72A-BAC8FB704376}" dt="2023-08-08T00:05:42.586" v="3653" actId="14826"/>
          <ac:picMkLst>
            <pc:docMk/>
            <pc:sldMk cId="279036506" sldId="625"/>
            <ac:picMk id="14" creationId="{7BFBDBC0-26BF-EE2C-E72E-B05B10115481}"/>
          </ac:picMkLst>
        </pc:picChg>
      </pc:sldChg>
      <pc:sldChg chg="modSp mod ord">
        <pc:chgData name="Daniel Pereira" userId="0aadb434631ccf0a" providerId="LiveId" clId="{08FFA94F-32A8-4827-B72A-BAC8FB704376}" dt="2023-08-08T00:38:25.391" v="5086" actId="14826"/>
        <pc:sldMkLst>
          <pc:docMk/>
          <pc:sldMk cId="3911619413" sldId="626"/>
        </pc:sldMkLst>
        <pc:spChg chg="mod">
          <ac:chgData name="Daniel Pereira" userId="0aadb434631ccf0a" providerId="LiveId" clId="{08FFA94F-32A8-4827-B72A-BAC8FB704376}" dt="2023-08-08T00:37:28.865" v="4967" actId="20577"/>
          <ac:spMkLst>
            <pc:docMk/>
            <pc:sldMk cId="3911619413" sldId="626"/>
            <ac:spMk id="3" creationId="{00000000-0000-0000-0000-000000000000}"/>
          </ac:spMkLst>
        </pc:spChg>
        <pc:spChg chg="mod">
          <ac:chgData name="Daniel Pereira" userId="0aadb434631ccf0a" providerId="LiveId" clId="{08FFA94F-32A8-4827-B72A-BAC8FB704376}" dt="2023-08-08T00:37:23.442" v="4960" actId="20577"/>
          <ac:spMkLst>
            <pc:docMk/>
            <pc:sldMk cId="3911619413" sldId="626"/>
            <ac:spMk id="5" creationId="{00000000-0000-0000-0000-000000000000}"/>
          </ac:spMkLst>
        </pc:spChg>
        <pc:spChg chg="mod">
          <ac:chgData name="Daniel Pereira" userId="0aadb434631ccf0a" providerId="LiveId" clId="{08FFA94F-32A8-4827-B72A-BAC8FB704376}" dt="2023-08-08T00:37:56.873" v="5081" actId="20577"/>
          <ac:spMkLst>
            <pc:docMk/>
            <pc:sldMk cId="3911619413" sldId="626"/>
            <ac:spMk id="8" creationId="{00000000-0000-0000-0000-000000000000}"/>
          </ac:spMkLst>
        </pc:spChg>
        <pc:picChg chg="mod">
          <ac:chgData name="Daniel Pereira" userId="0aadb434631ccf0a" providerId="LiveId" clId="{08FFA94F-32A8-4827-B72A-BAC8FB704376}" dt="2023-08-08T00:38:19.470" v="5085" actId="14100"/>
          <ac:picMkLst>
            <pc:docMk/>
            <pc:sldMk cId="3911619413" sldId="626"/>
            <ac:picMk id="7" creationId="{1AFE6DD5-7542-B7B6-5D8C-16B51A6B0AD3}"/>
          </ac:picMkLst>
        </pc:picChg>
        <pc:picChg chg="mod">
          <ac:chgData name="Daniel Pereira" userId="0aadb434631ccf0a" providerId="LiveId" clId="{08FFA94F-32A8-4827-B72A-BAC8FB704376}" dt="2023-08-08T00:38:25.391" v="5086" actId="14826"/>
          <ac:picMkLst>
            <pc:docMk/>
            <pc:sldMk cId="3911619413" sldId="626"/>
            <ac:picMk id="13" creationId="{DEFEA3BD-5B46-FA77-91EF-E796B6F64730}"/>
          </ac:picMkLst>
        </pc:picChg>
      </pc:sldChg>
      <pc:sldChg chg="modSp mod">
        <pc:chgData name="Daniel Pereira" userId="0aadb434631ccf0a" providerId="LiveId" clId="{08FFA94F-32A8-4827-B72A-BAC8FB704376}" dt="2023-08-08T00:10:05.107" v="3977" actId="20577"/>
        <pc:sldMkLst>
          <pc:docMk/>
          <pc:sldMk cId="1427293396" sldId="642"/>
        </pc:sldMkLst>
        <pc:spChg chg="mod">
          <ac:chgData name="Daniel Pereira" userId="0aadb434631ccf0a" providerId="LiveId" clId="{08FFA94F-32A8-4827-B72A-BAC8FB704376}" dt="2023-08-08T00:10:05.107" v="3977" actId="20577"/>
          <ac:spMkLst>
            <pc:docMk/>
            <pc:sldMk cId="1427293396" sldId="642"/>
            <ac:spMk id="6" creationId="{00000000-0000-0000-0000-000000000000}"/>
          </ac:spMkLst>
        </pc:spChg>
      </pc:sldChg>
      <pc:sldChg chg="modSp mod">
        <pc:chgData name="Daniel Pereira" userId="0aadb434631ccf0a" providerId="LiveId" clId="{08FFA94F-32A8-4827-B72A-BAC8FB704376}" dt="2023-08-08T00:01:41.239" v="3388" actId="20577"/>
        <pc:sldMkLst>
          <pc:docMk/>
          <pc:sldMk cId="4115488592" sldId="657"/>
        </pc:sldMkLst>
        <pc:spChg chg="mod">
          <ac:chgData name="Daniel Pereira" userId="0aadb434631ccf0a" providerId="LiveId" clId="{08FFA94F-32A8-4827-B72A-BAC8FB704376}" dt="2023-08-08T00:01:08.923" v="3235" actId="20577"/>
          <ac:spMkLst>
            <pc:docMk/>
            <pc:sldMk cId="4115488592" sldId="657"/>
            <ac:spMk id="3" creationId="{00000000-0000-0000-0000-000000000000}"/>
          </ac:spMkLst>
        </pc:spChg>
        <pc:spChg chg="mod">
          <ac:chgData name="Daniel Pereira" userId="0aadb434631ccf0a" providerId="LiveId" clId="{08FFA94F-32A8-4827-B72A-BAC8FB704376}" dt="2023-08-08T00:01:17.642" v="3266" actId="20577"/>
          <ac:spMkLst>
            <pc:docMk/>
            <pc:sldMk cId="4115488592" sldId="657"/>
            <ac:spMk id="5" creationId="{00000000-0000-0000-0000-000000000000}"/>
          </ac:spMkLst>
        </pc:spChg>
        <pc:spChg chg="mod">
          <ac:chgData name="Daniel Pereira" userId="0aadb434631ccf0a" providerId="LiveId" clId="{08FFA94F-32A8-4827-B72A-BAC8FB704376}" dt="2023-08-08T00:01:41.239" v="3388" actId="20577"/>
          <ac:spMkLst>
            <pc:docMk/>
            <pc:sldMk cId="4115488592" sldId="657"/>
            <ac:spMk id="8" creationId="{00000000-0000-0000-0000-000000000000}"/>
          </ac:spMkLst>
        </pc:spChg>
        <pc:picChg chg="mod">
          <ac:chgData name="Daniel Pereira" userId="0aadb434631ccf0a" providerId="LiveId" clId="{08FFA94F-32A8-4827-B72A-BAC8FB704376}" dt="2023-08-08T00:01:06.799" v="3233" actId="14826"/>
          <ac:picMkLst>
            <pc:docMk/>
            <pc:sldMk cId="4115488592" sldId="657"/>
            <ac:picMk id="12" creationId="{614126DE-D83E-2522-415D-B53FDFF9036C}"/>
          </ac:picMkLst>
        </pc:picChg>
        <pc:picChg chg="mod">
          <ac:chgData name="Daniel Pereira" userId="0aadb434631ccf0a" providerId="LiveId" clId="{08FFA94F-32A8-4827-B72A-BAC8FB704376}" dt="2023-08-08T00:01:01.885" v="3232" actId="14826"/>
          <ac:picMkLst>
            <pc:docMk/>
            <pc:sldMk cId="4115488592" sldId="657"/>
            <ac:picMk id="14" creationId="{A868096B-B18E-C3B8-DA44-CB93C724BDAB}"/>
          </ac:picMkLst>
        </pc:picChg>
      </pc:sldChg>
      <pc:sldChg chg="modSp mod ord">
        <pc:chgData name="Daniel Pereira" userId="0aadb434631ccf0a" providerId="LiveId" clId="{08FFA94F-32A8-4827-B72A-BAC8FB704376}" dt="2023-08-08T00:08:36.963" v="3967" actId="20577"/>
        <pc:sldMkLst>
          <pc:docMk/>
          <pc:sldMk cId="1386651194" sldId="658"/>
        </pc:sldMkLst>
        <pc:spChg chg="mod">
          <ac:chgData name="Daniel Pereira" userId="0aadb434631ccf0a" providerId="LiveId" clId="{08FFA94F-32A8-4827-B72A-BAC8FB704376}" dt="2023-08-08T00:07:34.364" v="3862" actId="20577"/>
          <ac:spMkLst>
            <pc:docMk/>
            <pc:sldMk cId="1386651194" sldId="658"/>
            <ac:spMk id="3" creationId="{00000000-0000-0000-0000-000000000000}"/>
          </ac:spMkLst>
        </pc:spChg>
        <pc:spChg chg="mod">
          <ac:chgData name="Daniel Pereira" userId="0aadb434631ccf0a" providerId="LiveId" clId="{08FFA94F-32A8-4827-B72A-BAC8FB704376}" dt="2023-08-08T00:07:22.807" v="3845" actId="20577"/>
          <ac:spMkLst>
            <pc:docMk/>
            <pc:sldMk cId="1386651194" sldId="658"/>
            <ac:spMk id="5" creationId="{00000000-0000-0000-0000-000000000000}"/>
          </ac:spMkLst>
        </pc:spChg>
        <pc:spChg chg="mod">
          <ac:chgData name="Daniel Pereira" userId="0aadb434631ccf0a" providerId="LiveId" clId="{08FFA94F-32A8-4827-B72A-BAC8FB704376}" dt="2023-08-08T00:08:36.963" v="3967" actId="20577"/>
          <ac:spMkLst>
            <pc:docMk/>
            <pc:sldMk cId="1386651194" sldId="658"/>
            <ac:spMk id="8" creationId="{00000000-0000-0000-0000-000000000000}"/>
          </ac:spMkLst>
        </pc:spChg>
        <pc:picChg chg="mod">
          <ac:chgData name="Daniel Pereira" userId="0aadb434631ccf0a" providerId="LiveId" clId="{08FFA94F-32A8-4827-B72A-BAC8FB704376}" dt="2023-08-08T00:07:12.128" v="3812" actId="14826"/>
          <ac:picMkLst>
            <pc:docMk/>
            <pc:sldMk cId="1386651194" sldId="658"/>
            <ac:picMk id="12" creationId="{A6BDB013-83D4-FFEC-8155-B6E792ACB396}"/>
          </ac:picMkLst>
        </pc:picChg>
        <pc:picChg chg="mod">
          <ac:chgData name="Daniel Pereira" userId="0aadb434631ccf0a" providerId="LiveId" clId="{08FFA94F-32A8-4827-B72A-BAC8FB704376}" dt="2023-08-08T00:07:07.436" v="3811" actId="14826"/>
          <ac:picMkLst>
            <pc:docMk/>
            <pc:sldMk cId="1386651194" sldId="658"/>
            <ac:picMk id="14" creationId="{7BFBDBC0-26BF-EE2C-E72E-B05B10115481}"/>
          </ac:picMkLst>
        </pc:picChg>
      </pc:sldChg>
      <pc:sldChg chg="modSp mod">
        <pc:chgData name="Daniel Pereira" userId="0aadb434631ccf0a" providerId="LiveId" clId="{08FFA94F-32A8-4827-B72A-BAC8FB704376}" dt="2023-08-07T23:55:31.482" v="2730" actId="20577"/>
        <pc:sldMkLst>
          <pc:docMk/>
          <pc:sldMk cId="2905671977" sldId="665"/>
        </pc:sldMkLst>
        <pc:spChg chg="mod">
          <ac:chgData name="Daniel Pereira" userId="0aadb434631ccf0a" providerId="LiveId" clId="{08FFA94F-32A8-4827-B72A-BAC8FB704376}" dt="2023-08-07T23:55:31.482" v="2730" actId="20577"/>
          <ac:spMkLst>
            <pc:docMk/>
            <pc:sldMk cId="2905671977" sldId="665"/>
            <ac:spMk id="3" creationId="{00000000-0000-0000-0000-000000000000}"/>
          </ac:spMkLst>
        </pc:spChg>
        <pc:spChg chg="mod">
          <ac:chgData name="Daniel Pereira" userId="0aadb434631ccf0a" providerId="LiveId" clId="{08FFA94F-32A8-4827-B72A-BAC8FB704376}" dt="2023-08-07T23:55:14.231" v="2728" actId="20577"/>
          <ac:spMkLst>
            <pc:docMk/>
            <pc:sldMk cId="2905671977" sldId="665"/>
            <ac:spMk id="8" creationId="{00000000-0000-0000-0000-000000000000}"/>
          </ac:spMkLst>
        </pc:spChg>
        <pc:picChg chg="mod">
          <ac:chgData name="Daniel Pereira" userId="0aadb434631ccf0a" providerId="LiveId" clId="{08FFA94F-32A8-4827-B72A-BAC8FB704376}" dt="2023-08-07T23:54:44.832" v="2621" actId="14826"/>
          <ac:picMkLst>
            <pc:docMk/>
            <pc:sldMk cId="2905671977" sldId="665"/>
            <ac:picMk id="6" creationId="{00000000-0000-0000-0000-000000000000}"/>
          </ac:picMkLst>
        </pc:picChg>
        <pc:picChg chg="mod">
          <ac:chgData name="Daniel Pereira" userId="0aadb434631ccf0a" providerId="LiveId" clId="{08FFA94F-32A8-4827-B72A-BAC8FB704376}" dt="2023-08-07T23:54:40.109" v="2620" actId="14826"/>
          <ac:picMkLst>
            <pc:docMk/>
            <pc:sldMk cId="2905671977" sldId="665"/>
            <ac:picMk id="12" creationId="{00000000-0000-0000-0000-000000000000}"/>
          </ac:picMkLst>
        </pc:picChg>
      </pc:sldChg>
      <pc:sldChg chg="modSp mod">
        <pc:chgData name="Daniel Pereira" userId="0aadb434631ccf0a" providerId="LiveId" clId="{08FFA94F-32A8-4827-B72A-BAC8FB704376}" dt="2023-08-07T23:57:58.893" v="2931" actId="20577"/>
        <pc:sldMkLst>
          <pc:docMk/>
          <pc:sldMk cId="1680816026" sldId="666"/>
        </pc:sldMkLst>
        <pc:spChg chg="mod">
          <ac:chgData name="Daniel Pereira" userId="0aadb434631ccf0a" providerId="LiveId" clId="{08FFA94F-32A8-4827-B72A-BAC8FB704376}" dt="2023-08-07T23:56:53.596" v="2763" actId="20577"/>
          <ac:spMkLst>
            <pc:docMk/>
            <pc:sldMk cId="1680816026" sldId="666"/>
            <ac:spMk id="3" creationId="{00000000-0000-0000-0000-000000000000}"/>
          </ac:spMkLst>
        </pc:spChg>
        <pc:spChg chg="mod">
          <ac:chgData name="Daniel Pereira" userId="0aadb434631ccf0a" providerId="LiveId" clId="{08FFA94F-32A8-4827-B72A-BAC8FB704376}" dt="2023-08-07T23:56:50.637" v="2761" actId="20577"/>
          <ac:spMkLst>
            <pc:docMk/>
            <pc:sldMk cId="1680816026" sldId="666"/>
            <ac:spMk id="5" creationId="{00000000-0000-0000-0000-000000000000}"/>
          </ac:spMkLst>
        </pc:spChg>
        <pc:spChg chg="mod">
          <ac:chgData name="Daniel Pereira" userId="0aadb434631ccf0a" providerId="LiveId" clId="{08FFA94F-32A8-4827-B72A-BAC8FB704376}" dt="2023-08-07T23:57:58.893" v="2931" actId="20577"/>
          <ac:spMkLst>
            <pc:docMk/>
            <pc:sldMk cId="1680816026" sldId="666"/>
            <ac:spMk id="8" creationId="{00000000-0000-0000-0000-000000000000}"/>
          </ac:spMkLst>
        </pc:spChg>
        <pc:picChg chg="mod">
          <ac:chgData name="Daniel Pereira" userId="0aadb434631ccf0a" providerId="LiveId" clId="{08FFA94F-32A8-4827-B72A-BAC8FB704376}" dt="2023-08-07T23:56:37.981" v="2731" actId="14826"/>
          <ac:picMkLst>
            <pc:docMk/>
            <pc:sldMk cId="1680816026" sldId="666"/>
            <ac:picMk id="12" creationId="{00000000-0000-0000-0000-000000000000}"/>
          </ac:picMkLst>
        </pc:picChg>
        <pc:picChg chg="mod">
          <ac:chgData name="Daniel Pereira" userId="0aadb434631ccf0a" providerId="LiveId" clId="{08FFA94F-32A8-4827-B72A-BAC8FB704376}" dt="2023-08-07T23:56:43.156" v="2732" actId="14826"/>
          <ac:picMkLst>
            <pc:docMk/>
            <pc:sldMk cId="1680816026" sldId="666"/>
            <ac:picMk id="13" creationId="{00000000-0000-0000-0000-000000000000}"/>
          </ac:picMkLst>
        </pc:picChg>
      </pc:sldChg>
      <pc:sldChg chg="modSp mod">
        <pc:chgData name="Daniel Pereira" userId="0aadb434631ccf0a" providerId="LiveId" clId="{08FFA94F-32A8-4827-B72A-BAC8FB704376}" dt="2023-08-07T23:59:11.388" v="3070" actId="20577"/>
        <pc:sldMkLst>
          <pc:docMk/>
          <pc:sldMk cId="556671485" sldId="667"/>
        </pc:sldMkLst>
        <pc:spChg chg="mod">
          <ac:chgData name="Daniel Pereira" userId="0aadb434631ccf0a" providerId="LiveId" clId="{08FFA94F-32A8-4827-B72A-BAC8FB704376}" dt="2023-08-07T23:58:48.418" v="2961" actId="20577"/>
          <ac:spMkLst>
            <pc:docMk/>
            <pc:sldMk cId="556671485" sldId="667"/>
            <ac:spMk id="3" creationId="{00000000-0000-0000-0000-000000000000}"/>
          </ac:spMkLst>
        </pc:spChg>
        <pc:spChg chg="mod">
          <ac:chgData name="Daniel Pereira" userId="0aadb434631ccf0a" providerId="LiveId" clId="{08FFA94F-32A8-4827-B72A-BAC8FB704376}" dt="2023-08-07T23:58:45.510" v="2959" actId="20577"/>
          <ac:spMkLst>
            <pc:docMk/>
            <pc:sldMk cId="556671485" sldId="667"/>
            <ac:spMk id="5" creationId="{00000000-0000-0000-0000-000000000000}"/>
          </ac:spMkLst>
        </pc:spChg>
        <pc:spChg chg="mod">
          <ac:chgData name="Daniel Pereira" userId="0aadb434631ccf0a" providerId="LiveId" clId="{08FFA94F-32A8-4827-B72A-BAC8FB704376}" dt="2023-08-07T23:59:11.388" v="3070" actId="20577"/>
          <ac:spMkLst>
            <pc:docMk/>
            <pc:sldMk cId="556671485" sldId="667"/>
            <ac:spMk id="8" creationId="{00000000-0000-0000-0000-000000000000}"/>
          </ac:spMkLst>
        </pc:spChg>
        <pc:picChg chg="mod">
          <ac:chgData name="Daniel Pereira" userId="0aadb434631ccf0a" providerId="LiveId" clId="{08FFA94F-32A8-4827-B72A-BAC8FB704376}" dt="2023-08-07T23:58:36.287" v="2933" actId="14826"/>
          <ac:picMkLst>
            <pc:docMk/>
            <pc:sldMk cId="556671485" sldId="667"/>
            <ac:picMk id="6" creationId="{00000000-0000-0000-0000-000000000000}"/>
          </ac:picMkLst>
        </pc:picChg>
        <pc:picChg chg="mod">
          <ac:chgData name="Daniel Pereira" userId="0aadb434631ccf0a" providerId="LiveId" clId="{08FFA94F-32A8-4827-B72A-BAC8FB704376}" dt="2023-08-07T23:58:30.796" v="2932" actId="14826"/>
          <ac:picMkLst>
            <pc:docMk/>
            <pc:sldMk cId="556671485" sldId="667"/>
            <ac:picMk id="12" creationId="{DEA409EE-4F26-1962-37C5-5932C1BE7A6D}"/>
          </ac:picMkLst>
        </pc:picChg>
      </pc:sldChg>
      <pc:sldChg chg="modSp mod ord">
        <pc:chgData name="Daniel Pereira" userId="0aadb434631ccf0a" providerId="LiveId" clId="{08FFA94F-32A8-4827-B72A-BAC8FB704376}" dt="2023-08-08T00:36:26.895" v="4932" actId="20577"/>
        <pc:sldMkLst>
          <pc:docMk/>
          <pc:sldMk cId="3976277697" sldId="668"/>
        </pc:sldMkLst>
        <pc:spChg chg="mod">
          <ac:chgData name="Daniel Pereira" userId="0aadb434631ccf0a" providerId="LiveId" clId="{08FFA94F-32A8-4827-B72A-BAC8FB704376}" dt="2023-08-08T00:35:59.936" v="4853" actId="20577"/>
          <ac:spMkLst>
            <pc:docMk/>
            <pc:sldMk cId="3976277697" sldId="668"/>
            <ac:spMk id="3" creationId="{00000000-0000-0000-0000-000000000000}"/>
          </ac:spMkLst>
        </pc:spChg>
        <pc:spChg chg="mod">
          <ac:chgData name="Daniel Pereira" userId="0aadb434631ccf0a" providerId="LiveId" clId="{08FFA94F-32A8-4827-B72A-BAC8FB704376}" dt="2023-08-08T00:36:26.895" v="4932" actId="20577"/>
          <ac:spMkLst>
            <pc:docMk/>
            <pc:sldMk cId="3976277697" sldId="668"/>
            <ac:spMk id="8" creationId="{00000000-0000-0000-0000-000000000000}"/>
          </ac:spMkLst>
        </pc:spChg>
        <pc:picChg chg="mod">
          <ac:chgData name="Daniel Pereira" userId="0aadb434631ccf0a" providerId="LiveId" clId="{08FFA94F-32A8-4827-B72A-BAC8FB704376}" dt="2023-08-08T00:35:50.685" v="4845" actId="14826"/>
          <ac:picMkLst>
            <pc:docMk/>
            <pc:sldMk cId="3976277697" sldId="668"/>
            <ac:picMk id="6" creationId="{7BFBDBC0-26BF-EE2C-E72E-B05B10115481}"/>
          </ac:picMkLst>
        </pc:picChg>
        <pc:picChg chg="mod">
          <ac:chgData name="Daniel Pereira" userId="0aadb434631ccf0a" providerId="LiveId" clId="{08FFA94F-32A8-4827-B72A-BAC8FB704376}" dt="2023-08-08T00:35:55.766" v="4846" actId="14826"/>
          <ac:picMkLst>
            <pc:docMk/>
            <pc:sldMk cId="3976277697" sldId="668"/>
            <ac:picMk id="13" creationId="{A6BDB013-83D4-FFEC-8155-B6E792ACB396}"/>
          </ac:picMkLst>
        </pc:picChg>
      </pc:sldChg>
      <pc:sldChg chg="modSp mod">
        <pc:chgData name="Daniel Pereira" userId="0aadb434631ccf0a" providerId="LiveId" clId="{08FFA94F-32A8-4827-B72A-BAC8FB704376}" dt="2023-08-07T22:27:29.111" v="195" actId="20577"/>
        <pc:sldMkLst>
          <pc:docMk/>
          <pc:sldMk cId="3443390365" sldId="687"/>
        </pc:sldMkLst>
        <pc:spChg chg="mod">
          <ac:chgData name="Daniel Pereira" userId="0aadb434631ccf0a" providerId="LiveId" clId="{08FFA94F-32A8-4827-B72A-BAC8FB704376}" dt="2023-08-07T22:02:09.132" v="23" actId="20577"/>
          <ac:spMkLst>
            <pc:docMk/>
            <pc:sldMk cId="3443390365" sldId="687"/>
            <ac:spMk id="3" creationId="{00000000-0000-0000-0000-000000000000}"/>
          </ac:spMkLst>
        </pc:spChg>
        <pc:spChg chg="mod">
          <ac:chgData name="Daniel Pereira" userId="0aadb434631ccf0a" providerId="LiveId" clId="{08FFA94F-32A8-4827-B72A-BAC8FB704376}" dt="2023-08-07T22:27:29.111" v="195" actId="20577"/>
          <ac:spMkLst>
            <pc:docMk/>
            <pc:sldMk cId="3443390365" sldId="687"/>
            <ac:spMk id="8" creationId="{00000000-0000-0000-0000-000000000000}"/>
          </ac:spMkLst>
        </pc:spChg>
        <pc:picChg chg="mod">
          <ac:chgData name="Daniel Pereira" userId="0aadb434631ccf0a" providerId="LiveId" clId="{08FFA94F-32A8-4827-B72A-BAC8FB704376}" dt="2023-08-07T22:24:25.911" v="24" actId="14826"/>
          <ac:picMkLst>
            <pc:docMk/>
            <pc:sldMk cId="3443390365" sldId="687"/>
            <ac:picMk id="18" creationId="{3D302E4C-7083-DD54-7600-A75C01C06035}"/>
          </ac:picMkLst>
        </pc:picChg>
        <pc:picChg chg="mod">
          <ac:chgData name="Daniel Pereira" userId="0aadb434631ccf0a" providerId="LiveId" clId="{08FFA94F-32A8-4827-B72A-BAC8FB704376}" dt="2023-08-07T22:24:31.116" v="25" actId="14826"/>
          <ac:picMkLst>
            <pc:docMk/>
            <pc:sldMk cId="3443390365" sldId="687"/>
            <ac:picMk id="20" creationId="{D6483BD9-38BF-5721-03F0-DAFC0601DA1B}"/>
          </ac:picMkLst>
        </pc:picChg>
      </pc:sldChg>
      <pc:sldChg chg="modSp mod">
        <pc:chgData name="Daniel Pereira" userId="0aadb434631ccf0a" providerId="LiveId" clId="{08FFA94F-32A8-4827-B72A-BAC8FB704376}" dt="2023-08-07T22:27:14.855" v="177" actId="20577"/>
        <pc:sldMkLst>
          <pc:docMk/>
          <pc:sldMk cId="3267470727" sldId="688"/>
        </pc:sldMkLst>
        <pc:spChg chg="mod">
          <ac:chgData name="Daniel Pereira" userId="0aadb434631ccf0a" providerId="LiveId" clId="{08FFA94F-32A8-4827-B72A-BAC8FB704376}" dt="2023-08-07T22:26:50.676" v="130" actId="20577"/>
          <ac:spMkLst>
            <pc:docMk/>
            <pc:sldMk cId="3267470727" sldId="688"/>
            <ac:spMk id="3" creationId="{00000000-0000-0000-0000-000000000000}"/>
          </ac:spMkLst>
        </pc:spChg>
        <pc:spChg chg="mod">
          <ac:chgData name="Daniel Pereira" userId="0aadb434631ccf0a" providerId="LiveId" clId="{08FFA94F-32A8-4827-B72A-BAC8FB704376}" dt="2023-08-07T22:27:14.855" v="177" actId="20577"/>
          <ac:spMkLst>
            <pc:docMk/>
            <pc:sldMk cId="3267470727" sldId="688"/>
            <ac:spMk id="8" creationId="{00000000-0000-0000-0000-000000000000}"/>
          </ac:spMkLst>
        </pc:spChg>
        <pc:picChg chg="mod">
          <ac:chgData name="Daniel Pereira" userId="0aadb434631ccf0a" providerId="LiveId" clId="{08FFA94F-32A8-4827-B72A-BAC8FB704376}" dt="2023-08-07T22:26:44.640" v="126" actId="14826"/>
          <ac:picMkLst>
            <pc:docMk/>
            <pc:sldMk cId="3267470727" sldId="688"/>
            <ac:picMk id="13" creationId="{524BEA31-1B74-3F3A-87AA-48634FE4A57A}"/>
          </ac:picMkLst>
        </pc:picChg>
        <pc:picChg chg="mod">
          <ac:chgData name="Daniel Pereira" userId="0aadb434631ccf0a" providerId="LiveId" clId="{08FFA94F-32A8-4827-B72A-BAC8FB704376}" dt="2023-08-07T22:26:40.217" v="125" actId="14826"/>
          <ac:picMkLst>
            <pc:docMk/>
            <pc:sldMk cId="3267470727" sldId="688"/>
            <ac:picMk id="16" creationId="{B13120F0-815C-C722-5257-CFD8AC96C7D3}"/>
          </ac:picMkLst>
        </pc:picChg>
      </pc:sldChg>
      <pc:sldChg chg="modSp mod">
        <pc:chgData name="Daniel Pereira" userId="0aadb434631ccf0a" providerId="LiveId" clId="{08FFA94F-32A8-4827-B72A-BAC8FB704376}" dt="2023-08-07T22:33:05.333" v="351" actId="20577"/>
        <pc:sldMkLst>
          <pc:docMk/>
          <pc:sldMk cId="3840395417" sldId="689"/>
        </pc:sldMkLst>
        <pc:spChg chg="mod">
          <ac:chgData name="Daniel Pereira" userId="0aadb434631ccf0a" providerId="LiveId" clId="{08FFA94F-32A8-4827-B72A-BAC8FB704376}" dt="2023-08-07T22:27:39.996" v="199" actId="20577"/>
          <ac:spMkLst>
            <pc:docMk/>
            <pc:sldMk cId="3840395417" sldId="689"/>
            <ac:spMk id="3" creationId="{00000000-0000-0000-0000-000000000000}"/>
          </ac:spMkLst>
        </pc:spChg>
        <pc:spChg chg="mod">
          <ac:chgData name="Daniel Pereira" userId="0aadb434631ccf0a" providerId="LiveId" clId="{08FFA94F-32A8-4827-B72A-BAC8FB704376}" dt="2023-08-07T22:33:05.333" v="351" actId="20577"/>
          <ac:spMkLst>
            <pc:docMk/>
            <pc:sldMk cId="3840395417" sldId="689"/>
            <ac:spMk id="8" creationId="{00000000-0000-0000-0000-000000000000}"/>
          </ac:spMkLst>
        </pc:spChg>
        <pc:picChg chg="mod">
          <ac:chgData name="Daniel Pereira" userId="0aadb434631ccf0a" providerId="LiveId" clId="{08FFA94F-32A8-4827-B72A-BAC8FB704376}" dt="2023-08-07T22:32:02.753" v="203" actId="14100"/>
          <ac:picMkLst>
            <pc:docMk/>
            <pc:sldMk cId="3840395417" sldId="689"/>
            <ac:picMk id="7" creationId="{4F87352A-150E-1737-5DB9-716EA4879D97}"/>
          </ac:picMkLst>
        </pc:picChg>
        <pc:picChg chg="mod">
          <ac:chgData name="Daniel Pereira" userId="0aadb434631ccf0a" providerId="LiveId" clId="{08FFA94F-32A8-4827-B72A-BAC8FB704376}" dt="2023-08-07T22:32:09.543" v="204" actId="14826"/>
          <ac:picMkLst>
            <pc:docMk/>
            <pc:sldMk cId="3840395417" sldId="689"/>
            <ac:picMk id="13" creationId="{F6413717-AC83-34CF-7C0C-D634E602E4D4}"/>
          </ac:picMkLst>
        </pc:picChg>
      </pc:sldChg>
      <pc:sldChg chg="modSp mod">
        <pc:chgData name="Daniel Pereira" userId="0aadb434631ccf0a" providerId="LiveId" clId="{08FFA94F-32A8-4827-B72A-BAC8FB704376}" dt="2023-08-07T22:37:46.133" v="596" actId="20577"/>
        <pc:sldMkLst>
          <pc:docMk/>
          <pc:sldMk cId="283914027" sldId="690"/>
        </pc:sldMkLst>
        <pc:spChg chg="mod">
          <ac:chgData name="Daniel Pereira" userId="0aadb434631ccf0a" providerId="LiveId" clId="{08FFA94F-32A8-4827-B72A-BAC8FB704376}" dt="2023-08-07T22:35:19.150" v="379" actId="20577"/>
          <ac:spMkLst>
            <pc:docMk/>
            <pc:sldMk cId="283914027" sldId="690"/>
            <ac:spMk id="3" creationId="{00000000-0000-0000-0000-000000000000}"/>
          </ac:spMkLst>
        </pc:spChg>
        <pc:spChg chg="mod">
          <ac:chgData name="Daniel Pereira" userId="0aadb434631ccf0a" providerId="LiveId" clId="{08FFA94F-32A8-4827-B72A-BAC8FB704376}" dt="2023-08-07T22:35:15.181" v="375" actId="20577"/>
          <ac:spMkLst>
            <pc:docMk/>
            <pc:sldMk cId="283914027" sldId="690"/>
            <ac:spMk id="5" creationId="{00000000-0000-0000-0000-000000000000}"/>
          </ac:spMkLst>
        </pc:spChg>
        <pc:spChg chg="mod">
          <ac:chgData name="Daniel Pereira" userId="0aadb434631ccf0a" providerId="LiveId" clId="{08FFA94F-32A8-4827-B72A-BAC8FB704376}" dt="2023-08-07T22:37:46.133" v="596" actId="20577"/>
          <ac:spMkLst>
            <pc:docMk/>
            <pc:sldMk cId="283914027" sldId="690"/>
            <ac:spMk id="8" creationId="{00000000-0000-0000-0000-000000000000}"/>
          </ac:spMkLst>
        </pc:spChg>
        <pc:picChg chg="mod">
          <ac:chgData name="Daniel Pereira" userId="0aadb434631ccf0a" providerId="LiveId" clId="{08FFA94F-32A8-4827-B72A-BAC8FB704376}" dt="2023-08-07T22:34:59.411" v="352" actId="14826"/>
          <ac:picMkLst>
            <pc:docMk/>
            <pc:sldMk cId="283914027" sldId="690"/>
            <ac:picMk id="6" creationId="{740494CB-3A9F-2789-FF90-C8484BA679A7}"/>
          </ac:picMkLst>
        </pc:picChg>
        <pc:picChg chg="mod">
          <ac:chgData name="Daniel Pereira" userId="0aadb434631ccf0a" providerId="LiveId" clId="{08FFA94F-32A8-4827-B72A-BAC8FB704376}" dt="2023-08-07T22:35:03.871" v="353" actId="14826"/>
          <ac:picMkLst>
            <pc:docMk/>
            <pc:sldMk cId="283914027" sldId="690"/>
            <ac:picMk id="12" creationId="{08066B33-68A4-FBD5-8B1E-F867D4B64E9B}"/>
          </ac:picMkLst>
        </pc:picChg>
      </pc:sldChg>
      <pc:sldChg chg="modSp mod">
        <pc:chgData name="Daniel Pereira" userId="0aadb434631ccf0a" providerId="LiveId" clId="{08FFA94F-32A8-4827-B72A-BAC8FB704376}" dt="2023-08-07T22:41:54.789" v="909" actId="20577"/>
        <pc:sldMkLst>
          <pc:docMk/>
          <pc:sldMk cId="1901277887" sldId="691"/>
        </pc:sldMkLst>
        <pc:spChg chg="mod">
          <ac:chgData name="Daniel Pereira" userId="0aadb434631ccf0a" providerId="LiveId" clId="{08FFA94F-32A8-4827-B72A-BAC8FB704376}" dt="2023-08-07T22:39:08.851" v="637" actId="20577"/>
          <ac:spMkLst>
            <pc:docMk/>
            <pc:sldMk cId="1901277887" sldId="691"/>
            <ac:spMk id="3" creationId="{00000000-0000-0000-0000-000000000000}"/>
          </ac:spMkLst>
        </pc:spChg>
        <pc:spChg chg="mod">
          <ac:chgData name="Daniel Pereira" userId="0aadb434631ccf0a" providerId="LiveId" clId="{08FFA94F-32A8-4827-B72A-BAC8FB704376}" dt="2023-08-07T22:41:14.245" v="836" actId="20577"/>
          <ac:spMkLst>
            <pc:docMk/>
            <pc:sldMk cId="1901277887" sldId="691"/>
            <ac:spMk id="5" creationId="{00000000-0000-0000-0000-000000000000}"/>
          </ac:spMkLst>
        </pc:spChg>
        <pc:spChg chg="mod">
          <ac:chgData name="Daniel Pereira" userId="0aadb434631ccf0a" providerId="LiveId" clId="{08FFA94F-32A8-4827-B72A-BAC8FB704376}" dt="2023-08-07T22:41:54.789" v="909" actId="20577"/>
          <ac:spMkLst>
            <pc:docMk/>
            <pc:sldMk cId="1901277887" sldId="691"/>
            <ac:spMk id="8" creationId="{00000000-0000-0000-0000-000000000000}"/>
          </ac:spMkLst>
        </pc:spChg>
        <pc:picChg chg="mod">
          <ac:chgData name="Daniel Pereira" userId="0aadb434631ccf0a" providerId="LiveId" clId="{08FFA94F-32A8-4827-B72A-BAC8FB704376}" dt="2023-08-07T22:41:23.309" v="837" actId="14826"/>
          <ac:picMkLst>
            <pc:docMk/>
            <pc:sldMk cId="1901277887" sldId="691"/>
            <ac:picMk id="7" creationId="{D5AC1D99-C96A-D2D7-5CAD-5FA90E359D93}"/>
          </ac:picMkLst>
        </pc:picChg>
        <pc:picChg chg="mod">
          <ac:chgData name="Daniel Pereira" userId="0aadb434631ccf0a" providerId="LiveId" clId="{08FFA94F-32A8-4827-B72A-BAC8FB704376}" dt="2023-08-07T22:41:27.707" v="838" actId="14826"/>
          <ac:picMkLst>
            <pc:docMk/>
            <pc:sldMk cId="1901277887" sldId="691"/>
            <ac:picMk id="13" creationId="{27F6FDAF-B1E5-6403-5570-AD35B3413306}"/>
          </ac:picMkLst>
        </pc:picChg>
      </pc:sldChg>
      <pc:sldChg chg="modSp mod">
        <pc:chgData name="Daniel Pereira" userId="0aadb434631ccf0a" providerId="LiveId" clId="{08FFA94F-32A8-4827-B72A-BAC8FB704376}" dt="2023-08-07T22:54:51.694" v="1887" actId="20577"/>
        <pc:sldMkLst>
          <pc:docMk/>
          <pc:sldMk cId="2334675211" sldId="692"/>
        </pc:sldMkLst>
        <pc:spChg chg="mod">
          <ac:chgData name="Daniel Pereira" userId="0aadb434631ccf0a" providerId="LiveId" clId="{08FFA94F-32A8-4827-B72A-BAC8FB704376}" dt="2023-08-07T22:53:43.644" v="1712" actId="20577"/>
          <ac:spMkLst>
            <pc:docMk/>
            <pc:sldMk cId="2334675211" sldId="692"/>
            <ac:spMk id="3" creationId="{00000000-0000-0000-0000-000000000000}"/>
          </ac:spMkLst>
        </pc:spChg>
        <pc:spChg chg="mod">
          <ac:chgData name="Daniel Pereira" userId="0aadb434631ccf0a" providerId="LiveId" clId="{08FFA94F-32A8-4827-B72A-BAC8FB704376}" dt="2023-08-07T22:53:40.689" v="1710" actId="20577"/>
          <ac:spMkLst>
            <pc:docMk/>
            <pc:sldMk cId="2334675211" sldId="692"/>
            <ac:spMk id="5" creationId="{00000000-0000-0000-0000-000000000000}"/>
          </ac:spMkLst>
        </pc:spChg>
        <pc:spChg chg="mod">
          <ac:chgData name="Daniel Pereira" userId="0aadb434631ccf0a" providerId="LiveId" clId="{08FFA94F-32A8-4827-B72A-BAC8FB704376}" dt="2023-08-07T22:54:51.694" v="1887" actId="20577"/>
          <ac:spMkLst>
            <pc:docMk/>
            <pc:sldMk cId="2334675211" sldId="692"/>
            <ac:spMk id="8" creationId="{00000000-0000-0000-0000-000000000000}"/>
          </ac:spMkLst>
        </pc:spChg>
        <pc:picChg chg="mod">
          <ac:chgData name="Daniel Pereira" userId="0aadb434631ccf0a" providerId="LiveId" clId="{08FFA94F-32A8-4827-B72A-BAC8FB704376}" dt="2023-08-07T22:53:29.484" v="1695" actId="14826"/>
          <ac:picMkLst>
            <pc:docMk/>
            <pc:sldMk cId="2334675211" sldId="692"/>
            <ac:picMk id="7" creationId="{D5AC1D99-C96A-D2D7-5CAD-5FA90E359D93}"/>
          </ac:picMkLst>
        </pc:picChg>
        <pc:picChg chg="mod">
          <ac:chgData name="Daniel Pereira" userId="0aadb434631ccf0a" providerId="LiveId" clId="{08FFA94F-32A8-4827-B72A-BAC8FB704376}" dt="2023-08-07T22:53:34.965" v="1696" actId="14826"/>
          <ac:picMkLst>
            <pc:docMk/>
            <pc:sldMk cId="2334675211" sldId="692"/>
            <ac:picMk id="13" creationId="{27F6FDAF-B1E5-6403-5570-AD35B3413306}"/>
          </ac:picMkLst>
        </pc:picChg>
      </pc:sldChg>
      <pc:sldChg chg="modSp mod">
        <pc:chgData name="Daniel Pereira" userId="0aadb434631ccf0a" providerId="LiveId" clId="{08FFA94F-32A8-4827-B72A-BAC8FB704376}" dt="2023-08-07T23:46:59.372" v="2203" actId="20577"/>
        <pc:sldMkLst>
          <pc:docMk/>
          <pc:sldMk cId="499108406" sldId="693"/>
        </pc:sldMkLst>
        <pc:spChg chg="mod">
          <ac:chgData name="Daniel Pereira" userId="0aadb434631ccf0a" providerId="LiveId" clId="{08FFA94F-32A8-4827-B72A-BAC8FB704376}" dt="2023-08-07T23:41:47.537" v="1905" actId="20577"/>
          <ac:spMkLst>
            <pc:docMk/>
            <pc:sldMk cId="499108406" sldId="693"/>
            <ac:spMk id="3" creationId="{00000000-0000-0000-0000-000000000000}"/>
          </ac:spMkLst>
        </pc:spChg>
        <pc:spChg chg="mod">
          <ac:chgData name="Daniel Pereira" userId="0aadb434631ccf0a" providerId="LiveId" clId="{08FFA94F-32A8-4827-B72A-BAC8FB704376}" dt="2023-08-07T23:46:59.372" v="2203" actId="20577"/>
          <ac:spMkLst>
            <pc:docMk/>
            <pc:sldMk cId="499108406" sldId="693"/>
            <ac:spMk id="8" creationId="{00000000-0000-0000-0000-000000000000}"/>
          </ac:spMkLst>
        </pc:spChg>
        <pc:picChg chg="mod">
          <ac:chgData name="Daniel Pereira" userId="0aadb434631ccf0a" providerId="LiveId" clId="{08FFA94F-32A8-4827-B72A-BAC8FB704376}" dt="2023-08-07T23:45:39.794" v="2040" actId="14826"/>
          <ac:picMkLst>
            <pc:docMk/>
            <pc:sldMk cId="499108406" sldId="693"/>
            <ac:picMk id="7" creationId="{D5AC1D99-C96A-D2D7-5CAD-5FA90E359D93}"/>
          </ac:picMkLst>
        </pc:picChg>
        <pc:picChg chg="mod">
          <ac:chgData name="Daniel Pereira" userId="0aadb434631ccf0a" providerId="LiveId" clId="{08FFA94F-32A8-4827-B72A-BAC8FB704376}" dt="2023-08-07T23:45:45.105" v="2041" actId="14826"/>
          <ac:picMkLst>
            <pc:docMk/>
            <pc:sldMk cId="499108406" sldId="693"/>
            <ac:picMk id="13" creationId="{27F6FDAF-B1E5-6403-5570-AD35B3413306}"/>
          </ac:picMkLst>
        </pc:picChg>
      </pc:sldChg>
      <pc:sldChg chg="modSp mod">
        <pc:chgData name="Daniel Pereira" userId="0aadb434631ccf0a" providerId="LiveId" clId="{08FFA94F-32A8-4827-B72A-BAC8FB704376}" dt="2023-08-07T23:47:55.158" v="2344" actId="20577"/>
        <pc:sldMkLst>
          <pc:docMk/>
          <pc:sldMk cId="2020128121" sldId="694"/>
        </pc:sldMkLst>
        <pc:spChg chg="mod">
          <ac:chgData name="Daniel Pereira" userId="0aadb434631ccf0a" providerId="LiveId" clId="{08FFA94F-32A8-4827-B72A-BAC8FB704376}" dt="2023-08-07T23:47:26.585" v="2208" actId="20577"/>
          <ac:spMkLst>
            <pc:docMk/>
            <pc:sldMk cId="2020128121" sldId="694"/>
            <ac:spMk id="3" creationId="{00000000-0000-0000-0000-000000000000}"/>
          </ac:spMkLst>
        </pc:spChg>
        <pc:spChg chg="mod">
          <ac:chgData name="Daniel Pereira" userId="0aadb434631ccf0a" providerId="LiveId" clId="{08FFA94F-32A8-4827-B72A-BAC8FB704376}" dt="2023-08-07T23:47:55.158" v="2344" actId="20577"/>
          <ac:spMkLst>
            <pc:docMk/>
            <pc:sldMk cId="2020128121" sldId="694"/>
            <ac:spMk id="8" creationId="{00000000-0000-0000-0000-000000000000}"/>
          </ac:spMkLst>
        </pc:spChg>
        <pc:picChg chg="mod">
          <ac:chgData name="Daniel Pereira" userId="0aadb434631ccf0a" providerId="LiveId" clId="{08FFA94F-32A8-4827-B72A-BAC8FB704376}" dt="2023-08-07T23:47:18.797" v="2205" actId="14826"/>
          <ac:picMkLst>
            <pc:docMk/>
            <pc:sldMk cId="2020128121" sldId="694"/>
            <ac:picMk id="7" creationId="{D5AC1D99-C96A-D2D7-5CAD-5FA90E359D93}"/>
          </ac:picMkLst>
        </pc:picChg>
        <pc:picChg chg="mod">
          <ac:chgData name="Daniel Pereira" userId="0aadb434631ccf0a" providerId="LiveId" clId="{08FFA94F-32A8-4827-B72A-BAC8FB704376}" dt="2023-08-07T23:47:23.771" v="2206" actId="14826"/>
          <ac:picMkLst>
            <pc:docMk/>
            <pc:sldMk cId="2020128121" sldId="694"/>
            <ac:picMk id="13" creationId="{27F6FDAF-B1E5-6403-5570-AD35B3413306}"/>
          </ac:picMkLst>
        </pc:picChg>
      </pc:sldChg>
      <pc:sldChg chg="modSp mod">
        <pc:chgData name="Daniel Pereira" userId="0aadb434631ccf0a" providerId="LiveId" clId="{08FFA94F-32A8-4827-B72A-BAC8FB704376}" dt="2023-08-08T02:14:35.906" v="7120" actId="20577"/>
        <pc:sldMkLst>
          <pc:docMk/>
          <pc:sldMk cId="1725716298" sldId="695"/>
        </pc:sldMkLst>
        <pc:spChg chg="mod">
          <ac:chgData name="Daniel Pereira" userId="0aadb434631ccf0a" providerId="LiveId" clId="{08FFA94F-32A8-4827-B72A-BAC8FB704376}" dt="2023-08-08T02:14:01.915" v="6996" actId="20577"/>
          <ac:spMkLst>
            <pc:docMk/>
            <pc:sldMk cId="1725716298" sldId="695"/>
            <ac:spMk id="3" creationId="{00000000-0000-0000-0000-000000000000}"/>
          </ac:spMkLst>
        </pc:spChg>
        <pc:spChg chg="mod">
          <ac:chgData name="Daniel Pereira" userId="0aadb434631ccf0a" providerId="LiveId" clId="{08FFA94F-32A8-4827-B72A-BAC8FB704376}" dt="2023-08-08T02:14:35.906" v="7120" actId="20577"/>
          <ac:spMkLst>
            <pc:docMk/>
            <pc:sldMk cId="1725716298" sldId="695"/>
            <ac:spMk id="8" creationId="{00000000-0000-0000-0000-000000000000}"/>
          </ac:spMkLst>
        </pc:spChg>
        <pc:picChg chg="mod">
          <ac:chgData name="Daniel Pereira" userId="0aadb434631ccf0a" providerId="LiveId" clId="{08FFA94F-32A8-4827-B72A-BAC8FB704376}" dt="2023-08-08T02:13:49.205" v="6986" actId="14826"/>
          <ac:picMkLst>
            <pc:docMk/>
            <pc:sldMk cId="1725716298" sldId="695"/>
            <ac:picMk id="9" creationId="{3B838C34-8A56-47B4-7376-CC81040412DA}"/>
          </ac:picMkLst>
        </pc:picChg>
        <pc:picChg chg="mod">
          <ac:chgData name="Daniel Pereira" userId="0aadb434631ccf0a" providerId="LiveId" clId="{08FFA94F-32A8-4827-B72A-BAC8FB704376}" dt="2023-08-08T02:13:56.406" v="6987" actId="14826"/>
          <ac:picMkLst>
            <pc:docMk/>
            <pc:sldMk cId="1725716298" sldId="695"/>
            <ac:picMk id="13" creationId="{ECC6A9AA-FA8B-4CCD-5B9D-F8A00E95F88E}"/>
          </ac:picMkLst>
        </pc:picChg>
      </pc:sldChg>
      <pc:sldChg chg="modSp mod">
        <pc:chgData name="Daniel Pereira" userId="0aadb434631ccf0a" providerId="LiveId" clId="{08FFA94F-32A8-4827-B72A-BAC8FB704376}" dt="2023-08-08T02:17:07.223" v="7447" actId="20577"/>
        <pc:sldMkLst>
          <pc:docMk/>
          <pc:sldMk cId="1640061840" sldId="696"/>
        </pc:sldMkLst>
        <pc:spChg chg="mod">
          <ac:chgData name="Daniel Pereira" userId="0aadb434631ccf0a" providerId="LiveId" clId="{08FFA94F-32A8-4827-B72A-BAC8FB704376}" dt="2023-08-08T02:16:35.980" v="7311" actId="20577"/>
          <ac:spMkLst>
            <pc:docMk/>
            <pc:sldMk cId="1640061840" sldId="696"/>
            <ac:spMk id="3" creationId="{00000000-0000-0000-0000-000000000000}"/>
          </ac:spMkLst>
        </pc:spChg>
        <pc:spChg chg="mod">
          <ac:chgData name="Daniel Pereira" userId="0aadb434631ccf0a" providerId="LiveId" clId="{08FFA94F-32A8-4827-B72A-BAC8FB704376}" dt="2023-08-08T02:16:28.630" v="7300" actId="20577"/>
          <ac:spMkLst>
            <pc:docMk/>
            <pc:sldMk cId="1640061840" sldId="696"/>
            <ac:spMk id="5" creationId="{00000000-0000-0000-0000-000000000000}"/>
          </ac:spMkLst>
        </pc:spChg>
        <pc:spChg chg="mod">
          <ac:chgData name="Daniel Pereira" userId="0aadb434631ccf0a" providerId="LiveId" clId="{08FFA94F-32A8-4827-B72A-BAC8FB704376}" dt="2023-08-08T02:17:07.223" v="7447" actId="20577"/>
          <ac:spMkLst>
            <pc:docMk/>
            <pc:sldMk cId="1640061840" sldId="696"/>
            <ac:spMk id="8" creationId="{00000000-0000-0000-0000-000000000000}"/>
          </ac:spMkLst>
        </pc:spChg>
        <pc:picChg chg="mod">
          <ac:chgData name="Daniel Pereira" userId="0aadb434631ccf0a" providerId="LiveId" clId="{08FFA94F-32A8-4827-B72A-BAC8FB704376}" dt="2023-08-08T02:16:12.152" v="7264" actId="14826"/>
          <ac:picMkLst>
            <pc:docMk/>
            <pc:sldMk cId="1640061840" sldId="696"/>
            <ac:picMk id="12" creationId="{735572BD-3ABC-C474-7498-D23CE23ED2BA}"/>
          </ac:picMkLst>
        </pc:picChg>
        <pc:picChg chg="mod">
          <ac:chgData name="Daniel Pereira" userId="0aadb434631ccf0a" providerId="LiveId" clId="{08FFA94F-32A8-4827-B72A-BAC8FB704376}" dt="2023-08-08T02:16:19.488" v="7265" actId="14826"/>
          <ac:picMkLst>
            <pc:docMk/>
            <pc:sldMk cId="1640061840" sldId="696"/>
            <ac:picMk id="14" creationId="{F91AC0C8-E455-9F95-6759-BB4F7651BEE7}"/>
          </ac:picMkLst>
        </pc:picChg>
      </pc:sldChg>
      <pc:sldChg chg="modSp mod">
        <pc:chgData name="Daniel Pereira" userId="0aadb434631ccf0a" providerId="LiveId" clId="{08FFA94F-32A8-4827-B72A-BAC8FB704376}" dt="2023-08-08T02:15:49.706" v="7263" actId="20577"/>
        <pc:sldMkLst>
          <pc:docMk/>
          <pc:sldMk cId="1193091822" sldId="697"/>
        </pc:sldMkLst>
        <pc:spChg chg="mod">
          <ac:chgData name="Daniel Pereira" userId="0aadb434631ccf0a" providerId="LiveId" clId="{08FFA94F-32A8-4827-B72A-BAC8FB704376}" dt="2023-08-08T02:15:21.507" v="7155" actId="20577"/>
          <ac:spMkLst>
            <pc:docMk/>
            <pc:sldMk cId="1193091822" sldId="697"/>
            <ac:spMk id="3" creationId="{00000000-0000-0000-0000-000000000000}"/>
          </ac:spMkLst>
        </pc:spChg>
        <pc:spChg chg="mod">
          <ac:chgData name="Daniel Pereira" userId="0aadb434631ccf0a" providerId="LiveId" clId="{08FFA94F-32A8-4827-B72A-BAC8FB704376}" dt="2023-08-08T02:15:16.604" v="7146" actId="20577"/>
          <ac:spMkLst>
            <pc:docMk/>
            <pc:sldMk cId="1193091822" sldId="697"/>
            <ac:spMk id="5" creationId="{00000000-0000-0000-0000-000000000000}"/>
          </ac:spMkLst>
        </pc:spChg>
        <pc:spChg chg="mod">
          <ac:chgData name="Daniel Pereira" userId="0aadb434631ccf0a" providerId="LiveId" clId="{08FFA94F-32A8-4827-B72A-BAC8FB704376}" dt="2023-08-08T02:15:49.706" v="7263" actId="20577"/>
          <ac:spMkLst>
            <pc:docMk/>
            <pc:sldMk cId="1193091822" sldId="697"/>
            <ac:spMk id="8" creationId="{00000000-0000-0000-0000-000000000000}"/>
          </ac:spMkLst>
        </pc:spChg>
        <pc:picChg chg="mod">
          <ac:chgData name="Daniel Pereira" userId="0aadb434631ccf0a" providerId="LiveId" clId="{08FFA94F-32A8-4827-B72A-BAC8FB704376}" dt="2023-08-08T02:14:50.833" v="7121" actId="14826"/>
          <ac:picMkLst>
            <pc:docMk/>
            <pc:sldMk cId="1193091822" sldId="697"/>
            <ac:picMk id="7" creationId="{735572BD-3ABC-C474-7498-D23CE23ED2BA}"/>
          </ac:picMkLst>
        </pc:picChg>
        <pc:picChg chg="mod">
          <ac:chgData name="Daniel Pereira" userId="0aadb434631ccf0a" providerId="LiveId" clId="{08FFA94F-32A8-4827-B72A-BAC8FB704376}" dt="2023-08-08T02:14:55.903" v="7122" actId="14826"/>
          <ac:picMkLst>
            <pc:docMk/>
            <pc:sldMk cId="1193091822" sldId="697"/>
            <ac:picMk id="13" creationId="{F91AC0C8-E455-9F95-6759-BB4F7651BEE7}"/>
          </ac:picMkLst>
        </pc:picChg>
      </pc:sldChg>
      <pc:sldChg chg="modSp mod">
        <pc:chgData name="Daniel Pereira" userId="0aadb434631ccf0a" providerId="LiveId" clId="{08FFA94F-32A8-4827-B72A-BAC8FB704376}" dt="2023-08-08T02:18:23.024" v="7590" actId="20577"/>
        <pc:sldMkLst>
          <pc:docMk/>
          <pc:sldMk cId="15375214" sldId="698"/>
        </pc:sldMkLst>
        <pc:spChg chg="mod">
          <ac:chgData name="Daniel Pereira" userId="0aadb434631ccf0a" providerId="LiveId" clId="{08FFA94F-32A8-4827-B72A-BAC8FB704376}" dt="2023-08-08T02:17:47.024" v="7482" actId="20577"/>
          <ac:spMkLst>
            <pc:docMk/>
            <pc:sldMk cId="15375214" sldId="698"/>
            <ac:spMk id="3" creationId="{00000000-0000-0000-0000-000000000000}"/>
          </ac:spMkLst>
        </pc:spChg>
        <pc:spChg chg="mod">
          <ac:chgData name="Daniel Pereira" userId="0aadb434631ccf0a" providerId="LiveId" clId="{08FFA94F-32A8-4827-B72A-BAC8FB704376}" dt="2023-08-08T02:17:41.378" v="7473" actId="20577"/>
          <ac:spMkLst>
            <pc:docMk/>
            <pc:sldMk cId="15375214" sldId="698"/>
            <ac:spMk id="5" creationId="{00000000-0000-0000-0000-000000000000}"/>
          </ac:spMkLst>
        </pc:spChg>
        <pc:spChg chg="mod">
          <ac:chgData name="Daniel Pereira" userId="0aadb434631ccf0a" providerId="LiveId" clId="{08FFA94F-32A8-4827-B72A-BAC8FB704376}" dt="2023-08-08T02:18:23.024" v="7590" actId="20577"/>
          <ac:spMkLst>
            <pc:docMk/>
            <pc:sldMk cId="15375214" sldId="698"/>
            <ac:spMk id="8" creationId="{00000000-0000-0000-0000-000000000000}"/>
          </ac:spMkLst>
        </pc:spChg>
        <pc:picChg chg="mod">
          <ac:chgData name="Daniel Pereira" userId="0aadb434631ccf0a" providerId="LiveId" clId="{08FFA94F-32A8-4827-B72A-BAC8FB704376}" dt="2023-08-08T02:17:27.199" v="7448" actId="14826"/>
          <ac:picMkLst>
            <pc:docMk/>
            <pc:sldMk cId="15375214" sldId="698"/>
            <ac:picMk id="6" creationId="{62AB276C-5BCC-7751-F150-BAE125949ECD}"/>
          </ac:picMkLst>
        </pc:picChg>
        <pc:picChg chg="mod">
          <ac:chgData name="Daniel Pereira" userId="0aadb434631ccf0a" providerId="LiveId" clId="{08FFA94F-32A8-4827-B72A-BAC8FB704376}" dt="2023-08-08T02:17:31.652" v="7449" actId="14826"/>
          <ac:picMkLst>
            <pc:docMk/>
            <pc:sldMk cId="15375214" sldId="698"/>
            <ac:picMk id="9" creationId="{3FCCE750-DB6C-F248-5D0B-D46106F53F3C}"/>
          </ac:picMkLst>
        </pc:picChg>
      </pc:sldChg>
      <pc:sldChg chg="modSp mod">
        <pc:chgData name="Daniel Pereira" userId="0aadb434631ccf0a" providerId="LiveId" clId="{08FFA94F-32A8-4827-B72A-BAC8FB704376}" dt="2023-08-08T02:21:04.895" v="7901" actId="20577"/>
        <pc:sldMkLst>
          <pc:docMk/>
          <pc:sldMk cId="2995793324" sldId="699"/>
        </pc:sldMkLst>
        <pc:spChg chg="mod">
          <ac:chgData name="Daniel Pereira" userId="0aadb434631ccf0a" providerId="LiveId" clId="{08FFA94F-32A8-4827-B72A-BAC8FB704376}" dt="2023-08-08T02:20:11.188" v="7783" actId="20577"/>
          <ac:spMkLst>
            <pc:docMk/>
            <pc:sldMk cId="2995793324" sldId="699"/>
            <ac:spMk id="3" creationId="{00000000-0000-0000-0000-000000000000}"/>
          </ac:spMkLst>
        </pc:spChg>
        <pc:spChg chg="mod">
          <ac:chgData name="Daniel Pereira" userId="0aadb434631ccf0a" providerId="LiveId" clId="{08FFA94F-32A8-4827-B72A-BAC8FB704376}" dt="2023-08-08T02:20:06.172" v="7774" actId="20577"/>
          <ac:spMkLst>
            <pc:docMk/>
            <pc:sldMk cId="2995793324" sldId="699"/>
            <ac:spMk id="5" creationId="{00000000-0000-0000-0000-000000000000}"/>
          </ac:spMkLst>
        </pc:spChg>
        <pc:spChg chg="mod">
          <ac:chgData name="Daniel Pereira" userId="0aadb434631ccf0a" providerId="LiveId" clId="{08FFA94F-32A8-4827-B72A-BAC8FB704376}" dt="2023-08-08T02:21:04.895" v="7901" actId="20577"/>
          <ac:spMkLst>
            <pc:docMk/>
            <pc:sldMk cId="2995793324" sldId="699"/>
            <ac:spMk id="8" creationId="{00000000-0000-0000-0000-000000000000}"/>
          </ac:spMkLst>
        </pc:spChg>
        <pc:picChg chg="mod">
          <ac:chgData name="Daniel Pereira" userId="0aadb434631ccf0a" providerId="LiveId" clId="{08FFA94F-32A8-4827-B72A-BAC8FB704376}" dt="2023-08-08T02:19:48.033" v="7743" actId="14826"/>
          <ac:picMkLst>
            <pc:docMk/>
            <pc:sldMk cId="2995793324" sldId="699"/>
            <ac:picMk id="6" creationId="{62AB276C-5BCC-7751-F150-BAE125949ECD}"/>
          </ac:picMkLst>
        </pc:picChg>
        <pc:picChg chg="mod">
          <ac:chgData name="Daniel Pereira" userId="0aadb434631ccf0a" providerId="LiveId" clId="{08FFA94F-32A8-4827-B72A-BAC8FB704376}" dt="2023-08-08T02:19:54.391" v="7744" actId="14826"/>
          <ac:picMkLst>
            <pc:docMk/>
            <pc:sldMk cId="2995793324" sldId="699"/>
            <ac:picMk id="9" creationId="{3FCCE750-DB6C-F248-5D0B-D46106F53F3C}"/>
          </ac:picMkLst>
        </pc:picChg>
      </pc:sldChg>
      <pc:sldChg chg="modSp mod">
        <pc:chgData name="Daniel Pereira" userId="0aadb434631ccf0a" providerId="LiveId" clId="{08FFA94F-32A8-4827-B72A-BAC8FB704376}" dt="2023-08-08T02:19:29.092" v="7742" actId="20577"/>
        <pc:sldMkLst>
          <pc:docMk/>
          <pc:sldMk cId="3445546110" sldId="705"/>
        </pc:sldMkLst>
        <pc:spChg chg="mod">
          <ac:chgData name="Daniel Pereira" userId="0aadb434631ccf0a" providerId="LiveId" clId="{08FFA94F-32A8-4827-B72A-BAC8FB704376}" dt="2023-08-08T02:18:50.464" v="7630" actId="20577"/>
          <ac:spMkLst>
            <pc:docMk/>
            <pc:sldMk cId="3445546110" sldId="705"/>
            <ac:spMk id="3" creationId="{00000000-0000-0000-0000-000000000000}"/>
          </ac:spMkLst>
        </pc:spChg>
        <pc:spChg chg="mod">
          <ac:chgData name="Daniel Pereira" userId="0aadb434631ccf0a" providerId="LiveId" clId="{08FFA94F-32A8-4827-B72A-BAC8FB704376}" dt="2023-08-08T02:18:45.284" v="7621" actId="20577"/>
          <ac:spMkLst>
            <pc:docMk/>
            <pc:sldMk cId="3445546110" sldId="705"/>
            <ac:spMk id="5" creationId="{00000000-0000-0000-0000-000000000000}"/>
          </ac:spMkLst>
        </pc:spChg>
        <pc:spChg chg="mod">
          <ac:chgData name="Daniel Pereira" userId="0aadb434631ccf0a" providerId="LiveId" clId="{08FFA94F-32A8-4827-B72A-BAC8FB704376}" dt="2023-08-08T02:19:29.092" v="7742" actId="20577"/>
          <ac:spMkLst>
            <pc:docMk/>
            <pc:sldMk cId="3445546110" sldId="705"/>
            <ac:spMk id="8" creationId="{00000000-0000-0000-0000-000000000000}"/>
          </ac:spMkLst>
        </pc:spChg>
        <pc:picChg chg="mod">
          <ac:chgData name="Daniel Pereira" userId="0aadb434631ccf0a" providerId="LiveId" clId="{08FFA94F-32A8-4827-B72A-BAC8FB704376}" dt="2023-08-08T02:18:31.527" v="7591" actId="14826"/>
          <ac:picMkLst>
            <pc:docMk/>
            <pc:sldMk cId="3445546110" sldId="705"/>
            <ac:picMk id="6" creationId="{62AB276C-5BCC-7751-F150-BAE125949ECD}"/>
          </ac:picMkLst>
        </pc:picChg>
        <pc:picChg chg="mod">
          <ac:chgData name="Daniel Pereira" userId="0aadb434631ccf0a" providerId="LiveId" clId="{08FFA94F-32A8-4827-B72A-BAC8FB704376}" dt="2023-08-08T02:18:36.620" v="7592" actId="14826"/>
          <ac:picMkLst>
            <pc:docMk/>
            <pc:sldMk cId="3445546110" sldId="705"/>
            <ac:picMk id="9" creationId="{3FCCE750-DB6C-F248-5D0B-D46106F53F3C}"/>
          </ac:picMkLst>
        </pc:picChg>
      </pc:sldChg>
      <pc:sldChg chg="modSp mod">
        <pc:chgData name="Daniel Pereira" userId="0aadb434631ccf0a" providerId="LiveId" clId="{08FFA94F-32A8-4827-B72A-BAC8FB704376}" dt="2023-08-07T22:43:03.670" v="1090" actId="20577"/>
        <pc:sldMkLst>
          <pc:docMk/>
          <pc:sldMk cId="2272241734" sldId="709"/>
        </pc:sldMkLst>
        <pc:spChg chg="mod">
          <ac:chgData name="Daniel Pereira" userId="0aadb434631ccf0a" providerId="LiveId" clId="{08FFA94F-32A8-4827-B72A-BAC8FB704376}" dt="2023-08-07T22:42:28.806" v="950" actId="20577"/>
          <ac:spMkLst>
            <pc:docMk/>
            <pc:sldMk cId="2272241734" sldId="709"/>
            <ac:spMk id="3" creationId="{00000000-0000-0000-0000-000000000000}"/>
          </ac:spMkLst>
        </pc:spChg>
        <pc:spChg chg="mod">
          <ac:chgData name="Daniel Pereira" userId="0aadb434631ccf0a" providerId="LiveId" clId="{08FFA94F-32A8-4827-B72A-BAC8FB704376}" dt="2023-08-07T22:42:25.069" v="948" actId="20577"/>
          <ac:spMkLst>
            <pc:docMk/>
            <pc:sldMk cId="2272241734" sldId="709"/>
            <ac:spMk id="5" creationId="{00000000-0000-0000-0000-000000000000}"/>
          </ac:spMkLst>
        </pc:spChg>
        <pc:spChg chg="mod">
          <ac:chgData name="Daniel Pereira" userId="0aadb434631ccf0a" providerId="LiveId" clId="{08FFA94F-32A8-4827-B72A-BAC8FB704376}" dt="2023-08-07T22:43:03.670" v="1090" actId="20577"/>
          <ac:spMkLst>
            <pc:docMk/>
            <pc:sldMk cId="2272241734" sldId="709"/>
            <ac:spMk id="8" creationId="{00000000-0000-0000-0000-000000000000}"/>
          </ac:spMkLst>
        </pc:spChg>
        <pc:picChg chg="mod">
          <ac:chgData name="Daniel Pereira" userId="0aadb434631ccf0a" providerId="LiveId" clId="{08FFA94F-32A8-4827-B72A-BAC8FB704376}" dt="2023-08-07T22:42:05.511" v="910" actId="14826"/>
          <ac:picMkLst>
            <pc:docMk/>
            <pc:sldMk cId="2272241734" sldId="709"/>
            <ac:picMk id="7" creationId="{D5AC1D99-C96A-D2D7-5CAD-5FA90E359D93}"/>
          </ac:picMkLst>
        </pc:picChg>
        <pc:picChg chg="mod">
          <ac:chgData name="Daniel Pereira" userId="0aadb434631ccf0a" providerId="LiveId" clId="{08FFA94F-32A8-4827-B72A-BAC8FB704376}" dt="2023-08-07T22:42:10.850" v="911" actId="14826"/>
          <ac:picMkLst>
            <pc:docMk/>
            <pc:sldMk cId="2272241734" sldId="709"/>
            <ac:picMk id="13" creationId="{27F6FDAF-B1E5-6403-5570-AD35B3413306}"/>
          </ac:picMkLst>
        </pc:picChg>
      </pc:sldChg>
      <pc:sldChg chg="modSp mod">
        <pc:chgData name="Daniel Pereira" userId="0aadb434631ccf0a" providerId="LiveId" clId="{08FFA94F-32A8-4827-B72A-BAC8FB704376}" dt="2023-08-07T22:45:37.966" v="1229" actId="20577"/>
        <pc:sldMkLst>
          <pc:docMk/>
          <pc:sldMk cId="3792712934" sldId="710"/>
        </pc:sldMkLst>
        <pc:spChg chg="mod">
          <ac:chgData name="Daniel Pereira" userId="0aadb434631ccf0a" providerId="LiveId" clId="{08FFA94F-32A8-4827-B72A-BAC8FB704376}" dt="2023-08-07T22:44:54.821" v="1118" actId="20577"/>
          <ac:spMkLst>
            <pc:docMk/>
            <pc:sldMk cId="3792712934" sldId="710"/>
            <ac:spMk id="3" creationId="{00000000-0000-0000-0000-000000000000}"/>
          </ac:spMkLst>
        </pc:spChg>
        <pc:spChg chg="mod">
          <ac:chgData name="Daniel Pereira" userId="0aadb434631ccf0a" providerId="LiveId" clId="{08FFA94F-32A8-4827-B72A-BAC8FB704376}" dt="2023-08-07T22:44:51.997" v="1116" actId="20577"/>
          <ac:spMkLst>
            <pc:docMk/>
            <pc:sldMk cId="3792712934" sldId="710"/>
            <ac:spMk id="5" creationId="{00000000-0000-0000-0000-000000000000}"/>
          </ac:spMkLst>
        </pc:spChg>
        <pc:spChg chg="mod">
          <ac:chgData name="Daniel Pereira" userId="0aadb434631ccf0a" providerId="LiveId" clId="{08FFA94F-32A8-4827-B72A-BAC8FB704376}" dt="2023-08-07T22:45:37.966" v="1229" actId="20577"/>
          <ac:spMkLst>
            <pc:docMk/>
            <pc:sldMk cId="3792712934" sldId="710"/>
            <ac:spMk id="8" creationId="{00000000-0000-0000-0000-000000000000}"/>
          </ac:spMkLst>
        </pc:spChg>
        <pc:picChg chg="mod">
          <ac:chgData name="Daniel Pereira" userId="0aadb434631ccf0a" providerId="LiveId" clId="{08FFA94F-32A8-4827-B72A-BAC8FB704376}" dt="2023-08-07T22:45:01.551" v="1119" actId="14826"/>
          <ac:picMkLst>
            <pc:docMk/>
            <pc:sldMk cId="3792712934" sldId="710"/>
            <ac:picMk id="7" creationId="{D5AC1D99-C96A-D2D7-5CAD-5FA90E359D93}"/>
          </ac:picMkLst>
        </pc:picChg>
        <pc:picChg chg="mod">
          <ac:chgData name="Daniel Pereira" userId="0aadb434631ccf0a" providerId="LiveId" clId="{08FFA94F-32A8-4827-B72A-BAC8FB704376}" dt="2023-08-07T22:45:05.185" v="1120" actId="14826"/>
          <ac:picMkLst>
            <pc:docMk/>
            <pc:sldMk cId="3792712934" sldId="710"/>
            <ac:picMk id="13" creationId="{27F6FDAF-B1E5-6403-5570-AD35B3413306}"/>
          </ac:picMkLst>
        </pc:picChg>
      </pc:sldChg>
      <pc:sldChg chg="modSp mod">
        <pc:chgData name="Daniel Pereira" userId="0aadb434631ccf0a" providerId="LiveId" clId="{08FFA94F-32A8-4827-B72A-BAC8FB704376}" dt="2023-08-07T22:55:19.399" v="1889" actId="14826"/>
        <pc:sldMkLst>
          <pc:docMk/>
          <pc:sldMk cId="2068696346" sldId="711"/>
        </pc:sldMkLst>
        <pc:spChg chg="mod">
          <ac:chgData name="Daniel Pereira" userId="0aadb434631ccf0a" providerId="LiveId" clId="{08FFA94F-32A8-4827-B72A-BAC8FB704376}" dt="2023-08-07T22:48:33.246" v="1266" actId="20577"/>
          <ac:spMkLst>
            <pc:docMk/>
            <pc:sldMk cId="2068696346" sldId="711"/>
            <ac:spMk id="3" creationId="{00000000-0000-0000-0000-000000000000}"/>
          </ac:spMkLst>
        </pc:spChg>
        <pc:spChg chg="mod">
          <ac:chgData name="Daniel Pereira" userId="0aadb434631ccf0a" providerId="LiveId" clId="{08FFA94F-32A8-4827-B72A-BAC8FB704376}" dt="2023-08-07T22:48:30.196" v="1264" actId="20577"/>
          <ac:spMkLst>
            <pc:docMk/>
            <pc:sldMk cId="2068696346" sldId="711"/>
            <ac:spMk id="5" creationId="{00000000-0000-0000-0000-000000000000}"/>
          </ac:spMkLst>
        </pc:spChg>
        <pc:spChg chg="mod">
          <ac:chgData name="Daniel Pereira" userId="0aadb434631ccf0a" providerId="LiveId" clId="{08FFA94F-32A8-4827-B72A-BAC8FB704376}" dt="2023-08-07T22:49:15.388" v="1413" actId="20577"/>
          <ac:spMkLst>
            <pc:docMk/>
            <pc:sldMk cId="2068696346" sldId="711"/>
            <ac:spMk id="8" creationId="{00000000-0000-0000-0000-000000000000}"/>
          </ac:spMkLst>
        </pc:spChg>
        <pc:picChg chg="mod">
          <ac:chgData name="Daniel Pereira" userId="0aadb434631ccf0a" providerId="LiveId" clId="{08FFA94F-32A8-4827-B72A-BAC8FB704376}" dt="2023-08-07T22:55:19.399" v="1889" actId="14826"/>
          <ac:picMkLst>
            <pc:docMk/>
            <pc:sldMk cId="2068696346" sldId="711"/>
            <ac:picMk id="7" creationId="{D5AC1D99-C96A-D2D7-5CAD-5FA90E359D93}"/>
          </ac:picMkLst>
        </pc:picChg>
        <pc:picChg chg="mod">
          <ac:chgData name="Daniel Pereira" userId="0aadb434631ccf0a" providerId="LiveId" clId="{08FFA94F-32A8-4827-B72A-BAC8FB704376}" dt="2023-08-07T22:55:11.029" v="1888" actId="14826"/>
          <ac:picMkLst>
            <pc:docMk/>
            <pc:sldMk cId="2068696346" sldId="711"/>
            <ac:picMk id="13" creationId="{27F6FDAF-B1E5-6403-5570-AD35B3413306}"/>
          </ac:picMkLst>
        </pc:picChg>
      </pc:sldChg>
      <pc:sldChg chg="modSp mod">
        <pc:chgData name="Daniel Pereira" userId="0aadb434631ccf0a" providerId="LiveId" clId="{08FFA94F-32A8-4827-B72A-BAC8FB704376}" dt="2023-08-07T22:52:02.221" v="1627" actId="20577"/>
        <pc:sldMkLst>
          <pc:docMk/>
          <pc:sldMk cId="1515820510" sldId="712"/>
        </pc:sldMkLst>
        <pc:spChg chg="mod">
          <ac:chgData name="Daniel Pereira" userId="0aadb434631ccf0a" providerId="LiveId" clId="{08FFA94F-32A8-4827-B72A-BAC8FB704376}" dt="2023-08-07T22:50:24.551" v="1460" actId="20577"/>
          <ac:spMkLst>
            <pc:docMk/>
            <pc:sldMk cId="1515820510" sldId="712"/>
            <ac:spMk id="3" creationId="{00000000-0000-0000-0000-000000000000}"/>
          </ac:spMkLst>
        </pc:spChg>
        <pc:spChg chg="mod">
          <ac:chgData name="Daniel Pereira" userId="0aadb434631ccf0a" providerId="LiveId" clId="{08FFA94F-32A8-4827-B72A-BAC8FB704376}" dt="2023-08-07T22:50:21.629" v="1458" actId="20577"/>
          <ac:spMkLst>
            <pc:docMk/>
            <pc:sldMk cId="1515820510" sldId="712"/>
            <ac:spMk id="5" creationId="{00000000-0000-0000-0000-000000000000}"/>
          </ac:spMkLst>
        </pc:spChg>
        <pc:spChg chg="mod">
          <ac:chgData name="Daniel Pereira" userId="0aadb434631ccf0a" providerId="LiveId" clId="{08FFA94F-32A8-4827-B72A-BAC8FB704376}" dt="2023-08-07T22:52:02.221" v="1627" actId="20577"/>
          <ac:spMkLst>
            <pc:docMk/>
            <pc:sldMk cId="1515820510" sldId="712"/>
            <ac:spMk id="8" creationId="{00000000-0000-0000-0000-000000000000}"/>
          </ac:spMkLst>
        </pc:spChg>
        <pc:picChg chg="mod">
          <ac:chgData name="Daniel Pereira" userId="0aadb434631ccf0a" providerId="LiveId" clId="{08FFA94F-32A8-4827-B72A-BAC8FB704376}" dt="2023-08-07T22:50:04.305" v="1414" actId="14826"/>
          <ac:picMkLst>
            <pc:docMk/>
            <pc:sldMk cId="1515820510" sldId="712"/>
            <ac:picMk id="7" creationId="{D5AC1D99-C96A-D2D7-5CAD-5FA90E359D93}"/>
          </ac:picMkLst>
        </pc:picChg>
        <pc:picChg chg="mod">
          <ac:chgData name="Daniel Pereira" userId="0aadb434631ccf0a" providerId="LiveId" clId="{08FFA94F-32A8-4827-B72A-BAC8FB704376}" dt="2023-08-07T22:50:10.001" v="1415" actId="14826"/>
          <ac:picMkLst>
            <pc:docMk/>
            <pc:sldMk cId="1515820510" sldId="712"/>
            <ac:picMk id="13" creationId="{27F6FDAF-B1E5-6403-5570-AD35B3413306}"/>
          </ac:picMkLst>
        </pc:picChg>
      </pc:sldChg>
      <pc:sldChg chg="modSp mod">
        <pc:chgData name="Daniel Pereira" userId="0aadb434631ccf0a" providerId="LiveId" clId="{08FFA94F-32A8-4827-B72A-BAC8FB704376}" dt="2023-08-07T22:53:13.491" v="1694" actId="20577"/>
        <pc:sldMkLst>
          <pc:docMk/>
          <pc:sldMk cId="1625371559" sldId="713"/>
        </pc:sldMkLst>
        <pc:spChg chg="mod">
          <ac:chgData name="Daniel Pereira" userId="0aadb434631ccf0a" providerId="LiveId" clId="{08FFA94F-32A8-4827-B72A-BAC8FB704376}" dt="2023-08-07T22:53:13.491" v="1694" actId="20577"/>
          <ac:spMkLst>
            <pc:docMk/>
            <pc:sldMk cId="1625371559" sldId="713"/>
            <ac:spMk id="3" creationId="{00000000-0000-0000-0000-000000000000}"/>
          </ac:spMkLst>
        </pc:spChg>
        <pc:spChg chg="mod">
          <ac:chgData name="Daniel Pereira" userId="0aadb434631ccf0a" providerId="LiveId" clId="{08FFA94F-32A8-4827-B72A-BAC8FB704376}" dt="2023-08-07T22:52:50.458" v="1692"/>
          <ac:spMkLst>
            <pc:docMk/>
            <pc:sldMk cId="1625371559" sldId="713"/>
            <ac:spMk id="8" creationId="{00000000-0000-0000-0000-000000000000}"/>
          </ac:spMkLst>
        </pc:spChg>
        <pc:picChg chg="mod">
          <ac:chgData name="Daniel Pereira" userId="0aadb434631ccf0a" providerId="LiveId" clId="{08FFA94F-32A8-4827-B72A-BAC8FB704376}" dt="2023-08-07T22:52:34.125" v="1630" actId="14826"/>
          <ac:picMkLst>
            <pc:docMk/>
            <pc:sldMk cId="1625371559" sldId="713"/>
            <ac:picMk id="7" creationId="{D5AC1D99-C96A-D2D7-5CAD-5FA90E359D93}"/>
          </ac:picMkLst>
        </pc:picChg>
        <pc:picChg chg="mod">
          <ac:chgData name="Daniel Pereira" userId="0aadb434631ccf0a" providerId="LiveId" clId="{08FFA94F-32A8-4827-B72A-BAC8FB704376}" dt="2023-08-07T22:52:26.123" v="1629" actId="14826"/>
          <ac:picMkLst>
            <pc:docMk/>
            <pc:sldMk cId="1625371559" sldId="713"/>
            <ac:picMk id="13" creationId="{27F6FDAF-B1E5-6403-5570-AD35B3413306}"/>
          </ac:picMkLst>
        </pc:picChg>
      </pc:sldChg>
      <pc:sldChg chg="modSp mod">
        <pc:chgData name="Daniel Pereira" userId="0aadb434631ccf0a" providerId="LiveId" clId="{08FFA94F-32A8-4827-B72A-BAC8FB704376}" dt="2023-08-08T00:27:21.405" v="4225" actId="20577"/>
        <pc:sldMkLst>
          <pc:docMk/>
          <pc:sldMk cId="2164739172" sldId="714"/>
        </pc:sldMkLst>
        <pc:spChg chg="mod">
          <ac:chgData name="Daniel Pereira" userId="0aadb434631ccf0a" providerId="LiveId" clId="{08FFA94F-32A8-4827-B72A-BAC8FB704376}" dt="2023-08-08T00:27:00.326" v="4132" actId="20577"/>
          <ac:spMkLst>
            <pc:docMk/>
            <pc:sldMk cId="2164739172" sldId="714"/>
            <ac:spMk id="3" creationId="{00000000-0000-0000-0000-000000000000}"/>
          </ac:spMkLst>
        </pc:spChg>
        <pc:spChg chg="mod">
          <ac:chgData name="Daniel Pereira" userId="0aadb434631ccf0a" providerId="LiveId" clId="{08FFA94F-32A8-4827-B72A-BAC8FB704376}" dt="2023-08-08T00:26:54.079" v="4121" actId="20577"/>
          <ac:spMkLst>
            <pc:docMk/>
            <pc:sldMk cId="2164739172" sldId="714"/>
            <ac:spMk id="5" creationId="{00000000-0000-0000-0000-000000000000}"/>
          </ac:spMkLst>
        </pc:spChg>
        <pc:spChg chg="mod">
          <ac:chgData name="Daniel Pereira" userId="0aadb434631ccf0a" providerId="LiveId" clId="{08FFA94F-32A8-4827-B72A-BAC8FB704376}" dt="2023-08-08T00:27:21.405" v="4225" actId="20577"/>
          <ac:spMkLst>
            <pc:docMk/>
            <pc:sldMk cId="2164739172" sldId="714"/>
            <ac:spMk id="8" creationId="{00000000-0000-0000-0000-000000000000}"/>
          </ac:spMkLst>
        </pc:spChg>
        <pc:picChg chg="mod">
          <ac:chgData name="Daniel Pereira" userId="0aadb434631ccf0a" providerId="LiveId" clId="{08FFA94F-32A8-4827-B72A-BAC8FB704376}" dt="2023-08-08T00:26:43.844" v="4094" actId="14826"/>
          <ac:picMkLst>
            <pc:docMk/>
            <pc:sldMk cId="2164739172" sldId="714"/>
            <ac:picMk id="12" creationId="{A6BDB013-83D4-FFEC-8155-B6E792ACB396}"/>
          </ac:picMkLst>
        </pc:picChg>
        <pc:picChg chg="mod">
          <ac:chgData name="Daniel Pereira" userId="0aadb434631ccf0a" providerId="LiveId" clId="{08FFA94F-32A8-4827-B72A-BAC8FB704376}" dt="2023-08-08T00:26:35.198" v="4093" actId="14826"/>
          <ac:picMkLst>
            <pc:docMk/>
            <pc:sldMk cId="2164739172" sldId="714"/>
            <ac:picMk id="14" creationId="{7BFBDBC0-26BF-EE2C-E72E-B05B10115481}"/>
          </ac:picMkLst>
        </pc:picChg>
      </pc:sldChg>
      <pc:sldChg chg="modSp mod">
        <pc:chgData name="Daniel Pereira" userId="0aadb434631ccf0a" providerId="LiveId" clId="{08FFA94F-32A8-4827-B72A-BAC8FB704376}" dt="2023-08-08T00:46:03.762" v="5630" actId="20577"/>
        <pc:sldMkLst>
          <pc:docMk/>
          <pc:sldMk cId="1379659010" sldId="715"/>
        </pc:sldMkLst>
        <pc:spChg chg="mod">
          <ac:chgData name="Daniel Pereira" userId="0aadb434631ccf0a" providerId="LiveId" clId="{08FFA94F-32A8-4827-B72A-BAC8FB704376}" dt="2023-08-08T00:46:03.762" v="5630" actId="20577"/>
          <ac:spMkLst>
            <pc:docMk/>
            <pc:sldMk cId="1379659010" sldId="715"/>
            <ac:spMk id="6" creationId="{00000000-0000-0000-0000-000000000000}"/>
          </ac:spMkLst>
        </pc:spChg>
      </pc:sldChg>
      <pc:sldChg chg="modSp mod">
        <pc:chgData name="Daniel Pereira" userId="0aadb434631ccf0a" providerId="LiveId" clId="{08FFA94F-32A8-4827-B72A-BAC8FB704376}" dt="2023-08-08T00:02:52.920" v="3525" actId="20577"/>
        <pc:sldMkLst>
          <pc:docMk/>
          <pc:sldMk cId="3650961959" sldId="723"/>
        </pc:sldMkLst>
        <pc:spChg chg="mod">
          <ac:chgData name="Daniel Pereira" userId="0aadb434631ccf0a" providerId="LiveId" clId="{08FFA94F-32A8-4827-B72A-BAC8FB704376}" dt="2023-08-08T00:02:00.485" v="3420" actId="20577"/>
          <ac:spMkLst>
            <pc:docMk/>
            <pc:sldMk cId="3650961959" sldId="723"/>
            <ac:spMk id="3" creationId="{00000000-0000-0000-0000-000000000000}"/>
          </ac:spMkLst>
        </pc:spChg>
        <pc:spChg chg="mod">
          <ac:chgData name="Daniel Pereira" userId="0aadb434631ccf0a" providerId="LiveId" clId="{08FFA94F-32A8-4827-B72A-BAC8FB704376}" dt="2023-08-08T00:02:20.622" v="3454" actId="20577"/>
          <ac:spMkLst>
            <pc:docMk/>
            <pc:sldMk cId="3650961959" sldId="723"/>
            <ac:spMk id="5" creationId="{00000000-0000-0000-0000-000000000000}"/>
          </ac:spMkLst>
        </pc:spChg>
        <pc:spChg chg="mod">
          <ac:chgData name="Daniel Pereira" userId="0aadb434631ccf0a" providerId="LiveId" clId="{08FFA94F-32A8-4827-B72A-BAC8FB704376}" dt="2023-08-08T00:02:52.920" v="3525" actId="20577"/>
          <ac:spMkLst>
            <pc:docMk/>
            <pc:sldMk cId="3650961959" sldId="723"/>
            <ac:spMk id="8" creationId="{00000000-0000-0000-0000-000000000000}"/>
          </ac:spMkLst>
        </pc:spChg>
        <pc:picChg chg="mod">
          <ac:chgData name="Daniel Pereira" userId="0aadb434631ccf0a" providerId="LiveId" clId="{08FFA94F-32A8-4827-B72A-BAC8FB704376}" dt="2023-08-08T00:02:11.173" v="3422" actId="14826"/>
          <ac:picMkLst>
            <pc:docMk/>
            <pc:sldMk cId="3650961959" sldId="723"/>
            <ac:picMk id="12" creationId="{614126DE-D83E-2522-415D-B53FDFF9036C}"/>
          </ac:picMkLst>
        </pc:picChg>
        <pc:picChg chg="mod">
          <ac:chgData name="Daniel Pereira" userId="0aadb434631ccf0a" providerId="LiveId" clId="{08FFA94F-32A8-4827-B72A-BAC8FB704376}" dt="2023-08-08T00:02:06.740" v="3421" actId="14826"/>
          <ac:picMkLst>
            <pc:docMk/>
            <pc:sldMk cId="3650961959" sldId="723"/>
            <ac:picMk id="14" creationId="{A868096B-B18E-C3B8-DA44-CB93C724BDAB}"/>
          </ac:picMkLst>
        </pc:picChg>
      </pc:sldChg>
      <pc:sldChg chg="modSp mod">
        <pc:chgData name="Daniel Pereira" userId="0aadb434631ccf0a" providerId="LiveId" clId="{08FFA94F-32A8-4827-B72A-BAC8FB704376}" dt="2023-08-08T00:05:15.578" v="3623" actId="20577"/>
        <pc:sldMkLst>
          <pc:docMk/>
          <pc:sldMk cId="2950924799" sldId="724"/>
        </pc:sldMkLst>
        <pc:spChg chg="mod">
          <ac:chgData name="Daniel Pereira" userId="0aadb434631ccf0a" providerId="LiveId" clId="{08FFA94F-32A8-4827-B72A-BAC8FB704376}" dt="2023-08-08T00:04:47.499" v="3529" actId="20577"/>
          <ac:spMkLst>
            <pc:docMk/>
            <pc:sldMk cId="2950924799" sldId="724"/>
            <ac:spMk id="3" creationId="{00000000-0000-0000-0000-000000000000}"/>
          </ac:spMkLst>
        </pc:spChg>
        <pc:spChg chg="mod">
          <ac:chgData name="Daniel Pereira" userId="0aadb434631ccf0a" providerId="LiveId" clId="{08FFA94F-32A8-4827-B72A-BAC8FB704376}" dt="2023-08-08T00:05:15.578" v="3623" actId="20577"/>
          <ac:spMkLst>
            <pc:docMk/>
            <pc:sldMk cId="2950924799" sldId="724"/>
            <ac:spMk id="8" creationId="{00000000-0000-0000-0000-000000000000}"/>
          </ac:spMkLst>
        </pc:spChg>
        <pc:picChg chg="mod">
          <ac:chgData name="Daniel Pereira" userId="0aadb434631ccf0a" providerId="LiveId" clId="{08FFA94F-32A8-4827-B72A-BAC8FB704376}" dt="2023-08-08T00:04:44.667" v="3527" actId="14826"/>
          <ac:picMkLst>
            <pc:docMk/>
            <pc:sldMk cId="2950924799" sldId="724"/>
            <ac:picMk id="12" creationId="{614126DE-D83E-2522-415D-B53FDFF9036C}"/>
          </ac:picMkLst>
        </pc:picChg>
        <pc:picChg chg="mod">
          <ac:chgData name="Daniel Pereira" userId="0aadb434631ccf0a" providerId="LiveId" clId="{08FFA94F-32A8-4827-B72A-BAC8FB704376}" dt="2023-08-08T00:04:39.717" v="3526" actId="14826"/>
          <ac:picMkLst>
            <pc:docMk/>
            <pc:sldMk cId="2950924799" sldId="724"/>
            <ac:picMk id="14" creationId="{A868096B-B18E-C3B8-DA44-CB93C724BDAB}"/>
          </ac:picMkLst>
        </pc:picChg>
      </pc:sldChg>
      <pc:sldChg chg="modSp mod">
        <pc:chgData name="Daniel Pereira" userId="0aadb434631ccf0a" providerId="LiveId" clId="{08FFA94F-32A8-4827-B72A-BAC8FB704376}" dt="2023-08-08T00:21:59.737" v="4092" actId="14826"/>
        <pc:sldMkLst>
          <pc:docMk/>
          <pc:sldMk cId="1224581696" sldId="727"/>
        </pc:sldMkLst>
        <pc:spChg chg="mod">
          <ac:chgData name="Daniel Pereira" userId="0aadb434631ccf0a" providerId="LiveId" clId="{08FFA94F-32A8-4827-B72A-BAC8FB704376}" dt="2023-08-08T00:21:22.018" v="4010" actId="20577"/>
          <ac:spMkLst>
            <pc:docMk/>
            <pc:sldMk cId="1224581696" sldId="727"/>
            <ac:spMk id="3" creationId="{00000000-0000-0000-0000-000000000000}"/>
          </ac:spMkLst>
        </pc:spChg>
        <pc:spChg chg="mod">
          <ac:chgData name="Daniel Pereira" userId="0aadb434631ccf0a" providerId="LiveId" clId="{08FFA94F-32A8-4827-B72A-BAC8FB704376}" dt="2023-08-08T00:21:17.102" v="4003" actId="20577"/>
          <ac:spMkLst>
            <pc:docMk/>
            <pc:sldMk cId="1224581696" sldId="727"/>
            <ac:spMk id="5" creationId="{00000000-0000-0000-0000-000000000000}"/>
          </ac:spMkLst>
        </pc:spChg>
        <pc:spChg chg="mod">
          <ac:chgData name="Daniel Pereira" userId="0aadb434631ccf0a" providerId="LiveId" clId="{08FFA94F-32A8-4827-B72A-BAC8FB704376}" dt="2023-08-08T00:21:45.585" v="4090" actId="20577"/>
          <ac:spMkLst>
            <pc:docMk/>
            <pc:sldMk cId="1224581696" sldId="727"/>
            <ac:spMk id="8" creationId="{00000000-0000-0000-0000-000000000000}"/>
          </ac:spMkLst>
        </pc:spChg>
        <pc:picChg chg="mod">
          <ac:chgData name="Daniel Pereira" userId="0aadb434631ccf0a" providerId="LiveId" clId="{08FFA94F-32A8-4827-B72A-BAC8FB704376}" dt="2023-08-08T00:21:59.737" v="4092" actId="14826"/>
          <ac:picMkLst>
            <pc:docMk/>
            <pc:sldMk cId="1224581696" sldId="727"/>
            <ac:picMk id="12" creationId="{A6BDB013-83D4-FFEC-8155-B6E792ACB396}"/>
          </ac:picMkLst>
        </pc:picChg>
        <pc:picChg chg="mod">
          <ac:chgData name="Daniel Pereira" userId="0aadb434631ccf0a" providerId="LiveId" clId="{08FFA94F-32A8-4827-B72A-BAC8FB704376}" dt="2023-08-08T00:21:54.795" v="4091" actId="14826"/>
          <ac:picMkLst>
            <pc:docMk/>
            <pc:sldMk cId="1224581696" sldId="727"/>
            <ac:picMk id="14" creationId="{7BFBDBC0-26BF-EE2C-E72E-B05B10115481}"/>
          </ac:picMkLst>
        </pc:picChg>
      </pc:sldChg>
      <pc:sldChg chg="modSp mod">
        <pc:chgData name="Daniel Pereira" userId="0aadb434631ccf0a" providerId="LiveId" clId="{08FFA94F-32A8-4827-B72A-BAC8FB704376}" dt="2023-08-08T00:29:29.805" v="4354" actId="20577"/>
        <pc:sldMkLst>
          <pc:docMk/>
          <pc:sldMk cId="1753850194" sldId="728"/>
        </pc:sldMkLst>
        <pc:spChg chg="mod">
          <ac:chgData name="Daniel Pereira" userId="0aadb434631ccf0a" providerId="LiveId" clId="{08FFA94F-32A8-4827-B72A-BAC8FB704376}" dt="2023-08-08T00:28:35.474" v="4259" actId="20577"/>
          <ac:spMkLst>
            <pc:docMk/>
            <pc:sldMk cId="1753850194" sldId="728"/>
            <ac:spMk id="3" creationId="{00000000-0000-0000-0000-000000000000}"/>
          </ac:spMkLst>
        </pc:spChg>
        <pc:spChg chg="mod">
          <ac:chgData name="Daniel Pereira" userId="0aadb434631ccf0a" providerId="LiveId" clId="{08FFA94F-32A8-4827-B72A-BAC8FB704376}" dt="2023-08-08T00:28:28.741" v="4252" actId="20577"/>
          <ac:spMkLst>
            <pc:docMk/>
            <pc:sldMk cId="1753850194" sldId="728"/>
            <ac:spMk id="5" creationId="{00000000-0000-0000-0000-000000000000}"/>
          </ac:spMkLst>
        </pc:spChg>
        <pc:spChg chg="mod">
          <ac:chgData name="Daniel Pereira" userId="0aadb434631ccf0a" providerId="LiveId" clId="{08FFA94F-32A8-4827-B72A-BAC8FB704376}" dt="2023-08-08T00:29:29.805" v="4354" actId="20577"/>
          <ac:spMkLst>
            <pc:docMk/>
            <pc:sldMk cId="1753850194" sldId="728"/>
            <ac:spMk id="8" creationId="{00000000-0000-0000-0000-000000000000}"/>
          </ac:spMkLst>
        </pc:spChg>
        <pc:picChg chg="mod">
          <ac:chgData name="Daniel Pereira" userId="0aadb434631ccf0a" providerId="LiveId" clId="{08FFA94F-32A8-4827-B72A-BAC8FB704376}" dt="2023-08-08T00:28:47.228" v="4261" actId="14826"/>
          <ac:picMkLst>
            <pc:docMk/>
            <pc:sldMk cId="1753850194" sldId="728"/>
            <ac:picMk id="12" creationId="{A6BDB013-83D4-FFEC-8155-B6E792ACB396}"/>
          </ac:picMkLst>
        </pc:picChg>
        <pc:picChg chg="mod">
          <ac:chgData name="Daniel Pereira" userId="0aadb434631ccf0a" providerId="LiveId" clId="{08FFA94F-32A8-4827-B72A-BAC8FB704376}" dt="2023-08-08T00:28:42.678" v="4260" actId="14826"/>
          <ac:picMkLst>
            <pc:docMk/>
            <pc:sldMk cId="1753850194" sldId="728"/>
            <ac:picMk id="14" creationId="{7BFBDBC0-26BF-EE2C-E72E-B05B10115481}"/>
          </ac:picMkLst>
        </pc:picChg>
      </pc:sldChg>
      <pc:sldChg chg="modSp mod">
        <pc:chgData name="Daniel Pereira" userId="0aadb434631ccf0a" providerId="LiveId" clId="{08FFA94F-32A8-4827-B72A-BAC8FB704376}" dt="2023-08-08T00:31:12.657" v="4498" actId="20577"/>
        <pc:sldMkLst>
          <pc:docMk/>
          <pc:sldMk cId="2765017910" sldId="729"/>
        </pc:sldMkLst>
        <pc:spChg chg="mod">
          <ac:chgData name="Daniel Pereira" userId="0aadb434631ccf0a" providerId="LiveId" clId="{08FFA94F-32A8-4827-B72A-BAC8FB704376}" dt="2023-08-08T00:29:55.372" v="4396" actId="20577"/>
          <ac:spMkLst>
            <pc:docMk/>
            <pc:sldMk cId="2765017910" sldId="729"/>
            <ac:spMk id="3" creationId="{00000000-0000-0000-0000-000000000000}"/>
          </ac:spMkLst>
        </pc:spChg>
        <pc:spChg chg="mod">
          <ac:chgData name="Daniel Pereira" userId="0aadb434631ccf0a" providerId="LiveId" clId="{08FFA94F-32A8-4827-B72A-BAC8FB704376}" dt="2023-08-08T00:29:50.817" v="4389" actId="20577"/>
          <ac:spMkLst>
            <pc:docMk/>
            <pc:sldMk cId="2765017910" sldId="729"/>
            <ac:spMk id="5" creationId="{00000000-0000-0000-0000-000000000000}"/>
          </ac:spMkLst>
        </pc:spChg>
        <pc:spChg chg="mod">
          <ac:chgData name="Daniel Pereira" userId="0aadb434631ccf0a" providerId="LiveId" clId="{08FFA94F-32A8-4827-B72A-BAC8FB704376}" dt="2023-08-08T00:31:12.657" v="4498" actId="20577"/>
          <ac:spMkLst>
            <pc:docMk/>
            <pc:sldMk cId="2765017910" sldId="729"/>
            <ac:spMk id="8" creationId="{00000000-0000-0000-0000-000000000000}"/>
          </ac:spMkLst>
        </pc:spChg>
        <pc:picChg chg="mod">
          <ac:chgData name="Daniel Pereira" userId="0aadb434631ccf0a" providerId="LiveId" clId="{08FFA94F-32A8-4827-B72A-BAC8FB704376}" dt="2023-08-08T00:30:41.567" v="4398" actId="14826"/>
          <ac:picMkLst>
            <pc:docMk/>
            <pc:sldMk cId="2765017910" sldId="729"/>
            <ac:picMk id="12" creationId="{A6BDB013-83D4-FFEC-8155-B6E792ACB396}"/>
          </ac:picMkLst>
        </pc:picChg>
        <pc:picChg chg="mod">
          <ac:chgData name="Daniel Pereira" userId="0aadb434631ccf0a" providerId="LiveId" clId="{08FFA94F-32A8-4827-B72A-BAC8FB704376}" dt="2023-08-08T00:30:36.549" v="4397" actId="14826"/>
          <ac:picMkLst>
            <pc:docMk/>
            <pc:sldMk cId="2765017910" sldId="729"/>
            <ac:picMk id="14" creationId="{7BFBDBC0-26BF-EE2C-E72E-B05B10115481}"/>
          </ac:picMkLst>
        </pc:picChg>
      </pc:sldChg>
      <pc:sldChg chg="modSp mod">
        <pc:chgData name="Daniel Pereira" userId="0aadb434631ccf0a" providerId="LiveId" clId="{08FFA94F-32A8-4827-B72A-BAC8FB704376}" dt="2023-08-08T00:33:26.429" v="4681" actId="20577"/>
        <pc:sldMkLst>
          <pc:docMk/>
          <pc:sldMk cId="2252643463" sldId="730"/>
        </pc:sldMkLst>
        <pc:spChg chg="mod">
          <ac:chgData name="Daniel Pereira" userId="0aadb434631ccf0a" providerId="LiveId" clId="{08FFA94F-32A8-4827-B72A-BAC8FB704376}" dt="2023-08-08T00:31:45.337" v="4538" actId="20577"/>
          <ac:spMkLst>
            <pc:docMk/>
            <pc:sldMk cId="2252643463" sldId="730"/>
            <ac:spMk id="3" creationId="{00000000-0000-0000-0000-000000000000}"/>
          </ac:spMkLst>
        </pc:spChg>
        <pc:spChg chg="mod">
          <ac:chgData name="Daniel Pereira" userId="0aadb434631ccf0a" providerId="LiveId" clId="{08FFA94F-32A8-4827-B72A-BAC8FB704376}" dt="2023-08-08T00:31:38.556" v="4529" actId="20577"/>
          <ac:spMkLst>
            <pc:docMk/>
            <pc:sldMk cId="2252643463" sldId="730"/>
            <ac:spMk id="5" creationId="{00000000-0000-0000-0000-000000000000}"/>
          </ac:spMkLst>
        </pc:spChg>
        <pc:spChg chg="mod">
          <ac:chgData name="Daniel Pereira" userId="0aadb434631ccf0a" providerId="LiveId" clId="{08FFA94F-32A8-4827-B72A-BAC8FB704376}" dt="2023-08-08T00:33:26.429" v="4681" actId="20577"/>
          <ac:spMkLst>
            <pc:docMk/>
            <pc:sldMk cId="2252643463" sldId="730"/>
            <ac:spMk id="8" creationId="{00000000-0000-0000-0000-000000000000}"/>
          </ac:spMkLst>
        </pc:spChg>
        <pc:picChg chg="mod">
          <ac:chgData name="Daniel Pereira" userId="0aadb434631ccf0a" providerId="LiveId" clId="{08FFA94F-32A8-4827-B72A-BAC8FB704376}" dt="2023-08-08T00:32:45.874" v="4540" actId="14826"/>
          <ac:picMkLst>
            <pc:docMk/>
            <pc:sldMk cId="2252643463" sldId="730"/>
            <ac:picMk id="12" creationId="{A6BDB013-83D4-FFEC-8155-B6E792ACB396}"/>
          </ac:picMkLst>
        </pc:picChg>
        <pc:picChg chg="mod">
          <ac:chgData name="Daniel Pereira" userId="0aadb434631ccf0a" providerId="LiveId" clId="{08FFA94F-32A8-4827-B72A-BAC8FB704376}" dt="2023-08-08T00:32:38.474" v="4539" actId="14826"/>
          <ac:picMkLst>
            <pc:docMk/>
            <pc:sldMk cId="2252643463" sldId="730"/>
            <ac:picMk id="14" creationId="{7BFBDBC0-26BF-EE2C-E72E-B05B10115481}"/>
          </ac:picMkLst>
        </pc:picChg>
      </pc:sldChg>
      <pc:sldChg chg="modSp mod">
        <pc:chgData name="Daniel Pereira" userId="0aadb434631ccf0a" providerId="LiveId" clId="{08FFA94F-32A8-4827-B72A-BAC8FB704376}" dt="2023-08-08T00:35:07.726" v="4842" actId="20577"/>
        <pc:sldMkLst>
          <pc:docMk/>
          <pc:sldMk cId="2940847296" sldId="731"/>
        </pc:sldMkLst>
        <pc:spChg chg="mod">
          <ac:chgData name="Daniel Pereira" userId="0aadb434631ccf0a" providerId="LiveId" clId="{08FFA94F-32A8-4827-B72A-BAC8FB704376}" dt="2023-08-08T00:34:31.483" v="4692" actId="20577"/>
          <ac:spMkLst>
            <pc:docMk/>
            <pc:sldMk cId="2940847296" sldId="731"/>
            <ac:spMk id="3" creationId="{00000000-0000-0000-0000-000000000000}"/>
          </ac:spMkLst>
        </pc:spChg>
        <pc:spChg chg="mod">
          <ac:chgData name="Daniel Pereira" userId="0aadb434631ccf0a" providerId="LiveId" clId="{08FFA94F-32A8-4827-B72A-BAC8FB704376}" dt="2023-08-08T00:34:39.873" v="4723" actId="20577"/>
          <ac:spMkLst>
            <pc:docMk/>
            <pc:sldMk cId="2940847296" sldId="731"/>
            <ac:spMk id="5" creationId="{00000000-0000-0000-0000-000000000000}"/>
          </ac:spMkLst>
        </pc:spChg>
        <pc:spChg chg="mod">
          <ac:chgData name="Daniel Pereira" userId="0aadb434631ccf0a" providerId="LiveId" clId="{08FFA94F-32A8-4827-B72A-BAC8FB704376}" dt="2023-08-08T00:35:07.726" v="4842" actId="20577"/>
          <ac:spMkLst>
            <pc:docMk/>
            <pc:sldMk cId="2940847296" sldId="731"/>
            <ac:spMk id="8" creationId="{00000000-0000-0000-0000-000000000000}"/>
          </ac:spMkLst>
        </pc:spChg>
        <pc:picChg chg="mod">
          <ac:chgData name="Daniel Pereira" userId="0aadb434631ccf0a" providerId="LiveId" clId="{08FFA94F-32A8-4827-B72A-BAC8FB704376}" dt="2023-08-08T00:34:25.024" v="4683" actId="14826"/>
          <ac:picMkLst>
            <pc:docMk/>
            <pc:sldMk cId="2940847296" sldId="731"/>
            <ac:picMk id="12" creationId="{A6BDB013-83D4-FFEC-8155-B6E792ACB396}"/>
          </ac:picMkLst>
        </pc:picChg>
        <pc:picChg chg="mod">
          <ac:chgData name="Daniel Pereira" userId="0aadb434631ccf0a" providerId="LiveId" clId="{08FFA94F-32A8-4827-B72A-BAC8FB704376}" dt="2023-08-08T00:34:19.564" v="4682" actId="14826"/>
          <ac:picMkLst>
            <pc:docMk/>
            <pc:sldMk cId="2940847296" sldId="731"/>
            <ac:picMk id="14" creationId="{7BFBDBC0-26BF-EE2C-E72E-B05B10115481}"/>
          </ac:picMkLst>
        </pc:picChg>
      </pc:sldChg>
      <pc:sldChg chg="modSp mod ord">
        <pc:chgData name="Daniel Pereira" userId="0aadb434631ccf0a" providerId="LiveId" clId="{08FFA94F-32A8-4827-B72A-BAC8FB704376}" dt="2023-08-08T00:40:41.787" v="5233" actId="20577"/>
        <pc:sldMkLst>
          <pc:docMk/>
          <pc:sldMk cId="357371741" sldId="732"/>
        </pc:sldMkLst>
        <pc:spChg chg="mod">
          <ac:chgData name="Daniel Pereira" userId="0aadb434631ccf0a" providerId="LiveId" clId="{08FFA94F-32A8-4827-B72A-BAC8FB704376}" dt="2023-08-08T00:40:20.595" v="5123" actId="20577"/>
          <ac:spMkLst>
            <pc:docMk/>
            <pc:sldMk cId="357371741" sldId="732"/>
            <ac:spMk id="3" creationId="{00000000-0000-0000-0000-000000000000}"/>
          </ac:spMkLst>
        </pc:spChg>
        <pc:spChg chg="mod">
          <ac:chgData name="Daniel Pereira" userId="0aadb434631ccf0a" providerId="LiveId" clId="{08FFA94F-32A8-4827-B72A-BAC8FB704376}" dt="2023-08-08T00:40:15.976" v="5116" actId="20577"/>
          <ac:spMkLst>
            <pc:docMk/>
            <pc:sldMk cId="357371741" sldId="732"/>
            <ac:spMk id="5" creationId="{00000000-0000-0000-0000-000000000000}"/>
          </ac:spMkLst>
        </pc:spChg>
        <pc:spChg chg="mod">
          <ac:chgData name="Daniel Pereira" userId="0aadb434631ccf0a" providerId="LiveId" clId="{08FFA94F-32A8-4827-B72A-BAC8FB704376}" dt="2023-08-08T00:40:41.787" v="5233" actId="20577"/>
          <ac:spMkLst>
            <pc:docMk/>
            <pc:sldMk cId="357371741" sldId="732"/>
            <ac:spMk id="8" creationId="{00000000-0000-0000-0000-000000000000}"/>
          </ac:spMkLst>
        </pc:spChg>
        <pc:picChg chg="mod">
          <ac:chgData name="Daniel Pereira" userId="0aadb434631ccf0a" providerId="LiveId" clId="{08FFA94F-32A8-4827-B72A-BAC8FB704376}" dt="2023-08-08T00:40:03.153" v="5089" actId="14826"/>
          <ac:picMkLst>
            <pc:docMk/>
            <pc:sldMk cId="357371741" sldId="732"/>
            <ac:picMk id="7" creationId="{1AFE6DD5-7542-B7B6-5D8C-16B51A6B0AD3}"/>
          </ac:picMkLst>
        </pc:picChg>
        <pc:picChg chg="mod">
          <ac:chgData name="Daniel Pereira" userId="0aadb434631ccf0a" providerId="LiveId" clId="{08FFA94F-32A8-4827-B72A-BAC8FB704376}" dt="2023-08-08T00:40:07.869" v="5090" actId="14826"/>
          <ac:picMkLst>
            <pc:docMk/>
            <pc:sldMk cId="357371741" sldId="732"/>
            <ac:picMk id="13" creationId="{DEFEA3BD-5B46-FA77-91EF-E796B6F64730}"/>
          </ac:picMkLst>
        </pc:picChg>
      </pc:sldChg>
      <pc:sldChg chg="modSp mod ord">
        <pc:chgData name="Daniel Pereira" userId="0aadb434631ccf0a" providerId="LiveId" clId="{08FFA94F-32A8-4827-B72A-BAC8FB704376}" dt="2023-08-08T00:41:53.893" v="5389" actId="20577"/>
        <pc:sldMkLst>
          <pc:docMk/>
          <pc:sldMk cId="1853554400" sldId="733"/>
        </pc:sldMkLst>
        <pc:spChg chg="mod">
          <ac:chgData name="Daniel Pereira" userId="0aadb434631ccf0a" providerId="LiveId" clId="{08FFA94F-32A8-4827-B72A-BAC8FB704376}" dt="2023-08-08T00:41:05.085" v="5268" actId="20577"/>
          <ac:spMkLst>
            <pc:docMk/>
            <pc:sldMk cId="1853554400" sldId="733"/>
            <ac:spMk id="3" creationId="{00000000-0000-0000-0000-000000000000}"/>
          </ac:spMkLst>
        </pc:spChg>
        <pc:spChg chg="mod">
          <ac:chgData name="Daniel Pereira" userId="0aadb434631ccf0a" providerId="LiveId" clId="{08FFA94F-32A8-4827-B72A-BAC8FB704376}" dt="2023-08-08T00:41:00.161" v="5261" actId="20577"/>
          <ac:spMkLst>
            <pc:docMk/>
            <pc:sldMk cId="1853554400" sldId="733"/>
            <ac:spMk id="5" creationId="{00000000-0000-0000-0000-000000000000}"/>
          </ac:spMkLst>
        </pc:spChg>
        <pc:spChg chg="mod">
          <ac:chgData name="Daniel Pereira" userId="0aadb434631ccf0a" providerId="LiveId" clId="{08FFA94F-32A8-4827-B72A-BAC8FB704376}" dt="2023-08-08T00:41:53.893" v="5389" actId="20577"/>
          <ac:spMkLst>
            <pc:docMk/>
            <pc:sldMk cId="1853554400" sldId="733"/>
            <ac:spMk id="8" creationId="{00000000-0000-0000-0000-000000000000}"/>
          </ac:spMkLst>
        </pc:spChg>
        <pc:picChg chg="mod">
          <ac:chgData name="Daniel Pereira" userId="0aadb434631ccf0a" providerId="LiveId" clId="{08FFA94F-32A8-4827-B72A-BAC8FB704376}" dt="2023-08-08T00:41:12.920" v="5269" actId="14826"/>
          <ac:picMkLst>
            <pc:docMk/>
            <pc:sldMk cId="1853554400" sldId="733"/>
            <ac:picMk id="7" creationId="{1AFE6DD5-7542-B7B6-5D8C-16B51A6B0AD3}"/>
          </ac:picMkLst>
        </pc:picChg>
        <pc:picChg chg="mod">
          <ac:chgData name="Daniel Pereira" userId="0aadb434631ccf0a" providerId="LiveId" clId="{08FFA94F-32A8-4827-B72A-BAC8FB704376}" dt="2023-08-08T00:41:17.694" v="5270" actId="14826"/>
          <ac:picMkLst>
            <pc:docMk/>
            <pc:sldMk cId="1853554400" sldId="733"/>
            <ac:picMk id="13" creationId="{DEFEA3BD-5B46-FA77-91EF-E796B6F64730}"/>
          </ac:picMkLst>
        </pc:picChg>
      </pc:sldChg>
      <pc:sldChg chg="modSp mod ord">
        <pc:chgData name="Daniel Pereira" userId="0aadb434631ccf0a" providerId="LiveId" clId="{08FFA94F-32A8-4827-B72A-BAC8FB704376}" dt="2023-08-08T00:44:30.734" v="5556" actId="20577"/>
        <pc:sldMkLst>
          <pc:docMk/>
          <pc:sldMk cId="867036096" sldId="734"/>
        </pc:sldMkLst>
        <pc:spChg chg="mod">
          <ac:chgData name="Daniel Pereira" userId="0aadb434631ccf0a" providerId="LiveId" clId="{08FFA94F-32A8-4827-B72A-BAC8FB704376}" dt="2023-08-08T00:43:41.517" v="5422" actId="20577"/>
          <ac:spMkLst>
            <pc:docMk/>
            <pc:sldMk cId="867036096" sldId="734"/>
            <ac:spMk id="3" creationId="{00000000-0000-0000-0000-000000000000}"/>
          </ac:spMkLst>
        </pc:spChg>
        <pc:spChg chg="mod">
          <ac:chgData name="Daniel Pereira" userId="0aadb434631ccf0a" providerId="LiveId" clId="{08FFA94F-32A8-4827-B72A-BAC8FB704376}" dt="2023-08-08T00:43:36.856" v="5413" actId="20577"/>
          <ac:spMkLst>
            <pc:docMk/>
            <pc:sldMk cId="867036096" sldId="734"/>
            <ac:spMk id="5" creationId="{00000000-0000-0000-0000-000000000000}"/>
          </ac:spMkLst>
        </pc:spChg>
        <pc:spChg chg="mod">
          <ac:chgData name="Daniel Pereira" userId="0aadb434631ccf0a" providerId="LiveId" clId="{08FFA94F-32A8-4827-B72A-BAC8FB704376}" dt="2023-08-08T00:44:30.734" v="5556" actId="20577"/>
          <ac:spMkLst>
            <pc:docMk/>
            <pc:sldMk cId="867036096" sldId="734"/>
            <ac:spMk id="8" creationId="{00000000-0000-0000-0000-000000000000}"/>
          </ac:spMkLst>
        </pc:spChg>
        <pc:picChg chg="mod">
          <ac:chgData name="Daniel Pereira" userId="0aadb434631ccf0a" providerId="LiveId" clId="{08FFA94F-32A8-4827-B72A-BAC8FB704376}" dt="2023-08-08T00:43:25.650" v="5392" actId="14826"/>
          <ac:picMkLst>
            <pc:docMk/>
            <pc:sldMk cId="867036096" sldId="734"/>
            <ac:picMk id="7" creationId="{1AFE6DD5-7542-B7B6-5D8C-16B51A6B0AD3}"/>
          </ac:picMkLst>
        </pc:picChg>
        <pc:picChg chg="mod">
          <ac:chgData name="Daniel Pereira" userId="0aadb434631ccf0a" providerId="LiveId" clId="{08FFA94F-32A8-4827-B72A-BAC8FB704376}" dt="2023-08-08T00:43:31.254" v="5393" actId="14826"/>
          <ac:picMkLst>
            <pc:docMk/>
            <pc:sldMk cId="867036096" sldId="734"/>
            <ac:picMk id="13" creationId="{DEFEA3BD-5B46-FA77-91EF-E796B6F64730}"/>
          </ac:picMkLst>
        </pc:picChg>
      </pc:sldChg>
      <pc:sldChg chg="modSp mod ord">
        <pc:chgData name="Daniel Pereira" userId="0aadb434631ccf0a" providerId="LiveId" clId="{08FFA94F-32A8-4827-B72A-BAC8FB704376}" dt="2023-08-08T00:45:38.494" v="5624" actId="20577"/>
        <pc:sldMkLst>
          <pc:docMk/>
          <pc:sldMk cId="917001841" sldId="735"/>
        </pc:sldMkLst>
        <pc:spChg chg="mod">
          <ac:chgData name="Daniel Pereira" userId="0aadb434631ccf0a" providerId="LiveId" clId="{08FFA94F-32A8-4827-B72A-BAC8FB704376}" dt="2023-08-08T00:44:58.060" v="5578" actId="20577"/>
          <ac:spMkLst>
            <pc:docMk/>
            <pc:sldMk cId="917001841" sldId="735"/>
            <ac:spMk id="5" creationId="{00000000-0000-0000-0000-000000000000}"/>
          </ac:spMkLst>
        </pc:spChg>
        <pc:spChg chg="mod">
          <ac:chgData name="Daniel Pereira" userId="0aadb434631ccf0a" providerId="LiveId" clId="{08FFA94F-32A8-4827-B72A-BAC8FB704376}" dt="2023-08-08T00:45:38.494" v="5624" actId="20577"/>
          <ac:spMkLst>
            <pc:docMk/>
            <pc:sldMk cId="917001841" sldId="735"/>
            <ac:spMk id="8" creationId="{00000000-0000-0000-0000-000000000000}"/>
          </ac:spMkLst>
        </pc:spChg>
        <pc:picChg chg="mod">
          <ac:chgData name="Daniel Pereira" userId="0aadb434631ccf0a" providerId="LiveId" clId="{08FFA94F-32A8-4827-B72A-BAC8FB704376}" dt="2023-08-08T00:44:43.768" v="5559" actId="14826"/>
          <ac:picMkLst>
            <pc:docMk/>
            <pc:sldMk cId="917001841" sldId="735"/>
            <ac:picMk id="7" creationId="{1AFE6DD5-7542-B7B6-5D8C-16B51A6B0AD3}"/>
          </ac:picMkLst>
        </pc:picChg>
        <pc:picChg chg="mod">
          <ac:chgData name="Daniel Pereira" userId="0aadb434631ccf0a" providerId="LiveId" clId="{08FFA94F-32A8-4827-B72A-BAC8FB704376}" dt="2023-08-08T00:44:50.264" v="5560" actId="14826"/>
          <ac:picMkLst>
            <pc:docMk/>
            <pc:sldMk cId="917001841" sldId="735"/>
            <ac:picMk id="13" creationId="{DEFEA3BD-5B46-FA77-91EF-E796B6F64730}"/>
          </ac:picMkLst>
        </pc:picChg>
      </pc:sldChg>
      <pc:sldChg chg="modSp mod">
        <pc:chgData name="Daniel Pereira" userId="0aadb434631ccf0a" providerId="LiveId" clId="{08FFA94F-32A8-4827-B72A-BAC8FB704376}" dt="2023-08-08T01:51:57.950" v="5712" actId="20577"/>
        <pc:sldMkLst>
          <pc:docMk/>
          <pc:sldMk cId="2575724198" sldId="736"/>
        </pc:sldMkLst>
        <pc:spChg chg="mod">
          <ac:chgData name="Daniel Pereira" userId="0aadb434631ccf0a" providerId="LiveId" clId="{08FFA94F-32A8-4827-B72A-BAC8FB704376}" dt="2023-08-08T01:51:38.116" v="5641" actId="20577"/>
          <ac:spMkLst>
            <pc:docMk/>
            <pc:sldMk cId="2575724198" sldId="736"/>
            <ac:spMk id="3" creationId="{00000000-0000-0000-0000-000000000000}"/>
          </ac:spMkLst>
        </pc:spChg>
        <pc:spChg chg="mod">
          <ac:chgData name="Daniel Pereira" userId="0aadb434631ccf0a" providerId="LiveId" clId="{08FFA94F-32A8-4827-B72A-BAC8FB704376}" dt="2023-08-08T01:51:57.950" v="5712" actId="20577"/>
          <ac:spMkLst>
            <pc:docMk/>
            <pc:sldMk cId="2575724198" sldId="736"/>
            <ac:spMk id="8" creationId="{00000000-0000-0000-0000-000000000000}"/>
          </ac:spMkLst>
        </pc:spChg>
        <pc:picChg chg="mod">
          <ac:chgData name="Daniel Pereira" userId="0aadb434631ccf0a" providerId="LiveId" clId="{08FFA94F-32A8-4827-B72A-BAC8FB704376}" dt="2023-08-08T01:51:20.479" v="5631" actId="14826"/>
          <ac:picMkLst>
            <pc:docMk/>
            <pc:sldMk cId="2575724198" sldId="736"/>
            <ac:picMk id="7" creationId="{1AFE6DD5-7542-B7B6-5D8C-16B51A6B0AD3}"/>
          </ac:picMkLst>
        </pc:picChg>
        <pc:picChg chg="mod">
          <ac:chgData name="Daniel Pereira" userId="0aadb434631ccf0a" providerId="LiveId" clId="{08FFA94F-32A8-4827-B72A-BAC8FB704376}" dt="2023-08-08T01:51:31.289" v="5632" actId="14826"/>
          <ac:picMkLst>
            <pc:docMk/>
            <pc:sldMk cId="2575724198" sldId="736"/>
            <ac:picMk id="13" creationId="{DEFEA3BD-5B46-FA77-91EF-E796B6F64730}"/>
          </ac:picMkLst>
        </pc:picChg>
      </pc:sldChg>
      <pc:sldChg chg="modSp mod">
        <pc:chgData name="Daniel Pereira" userId="0aadb434631ccf0a" providerId="LiveId" clId="{08FFA94F-32A8-4827-B72A-BAC8FB704376}" dt="2023-08-08T01:53:43.038" v="5873" actId="20577"/>
        <pc:sldMkLst>
          <pc:docMk/>
          <pc:sldMk cId="3671292950" sldId="737"/>
        </pc:sldMkLst>
        <pc:spChg chg="mod">
          <ac:chgData name="Daniel Pereira" userId="0aadb434631ccf0a" providerId="LiveId" clId="{08FFA94F-32A8-4827-B72A-BAC8FB704376}" dt="2023-08-08T01:52:55.813" v="5723" actId="20577"/>
          <ac:spMkLst>
            <pc:docMk/>
            <pc:sldMk cId="3671292950" sldId="737"/>
            <ac:spMk id="3" creationId="{00000000-0000-0000-0000-000000000000}"/>
          </ac:spMkLst>
        </pc:spChg>
        <pc:spChg chg="mod">
          <ac:chgData name="Daniel Pereira" userId="0aadb434631ccf0a" providerId="LiveId" clId="{08FFA94F-32A8-4827-B72A-BAC8FB704376}" dt="2023-08-08T01:53:43.038" v="5873" actId="20577"/>
          <ac:spMkLst>
            <pc:docMk/>
            <pc:sldMk cId="3671292950" sldId="737"/>
            <ac:spMk id="8" creationId="{00000000-0000-0000-0000-000000000000}"/>
          </ac:spMkLst>
        </pc:spChg>
        <pc:picChg chg="mod">
          <ac:chgData name="Daniel Pereira" userId="0aadb434631ccf0a" providerId="LiveId" clId="{08FFA94F-32A8-4827-B72A-BAC8FB704376}" dt="2023-08-08T01:52:45.971" v="5713" actId="14826"/>
          <ac:picMkLst>
            <pc:docMk/>
            <pc:sldMk cId="3671292950" sldId="737"/>
            <ac:picMk id="7" creationId="{1AFE6DD5-7542-B7B6-5D8C-16B51A6B0AD3}"/>
          </ac:picMkLst>
        </pc:picChg>
        <pc:picChg chg="mod">
          <ac:chgData name="Daniel Pereira" userId="0aadb434631ccf0a" providerId="LiveId" clId="{08FFA94F-32A8-4827-B72A-BAC8FB704376}" dt="2023-08-08T01:52:51.095" v="5714" actId="14826"/>
          <ac:picMkLst>
            <pc:docMk/>
            <pc:sldMk cId="3671292950" sldId="737"/>
            <ac:picMk id="13" creationId="{DEFEA3BD-5B46-FA77-91EF-E796B6F64730}"/>
          </ac:picMkLst>
        </pc:picChg>
      </pc:sldChg>
      <pc:sldChg chg="modSp mod">
        <pc:chgData name="Daniel Pereira" userId="0aadb434631ccf0a" providerId="LiveId" clId="{08FFA94F-32A8-4827-B72A-BAC8FB704376}" dt="2023-08-08T01:54:56.466" v="5963" actId="20577"/>
        <pc:sldMkLst>
          <pc:docMk/>
          <pc:sldMk cId="340016439" sldId="738"/>
        </pc:sldMkLst>
        <pc:spChg chg="mod">
          <ac:chgData name="Daniel Pereira" userId="0aadb434631ccf0a" providerId="LiveId" clId="{08FFA94F-32A8-4827-B72A-BAC8FB704376}" dt="2023-08-08T01:54:41.645" v="5882" actId="20577"/>
          <ac:spMkLst>
            <pc:docMk/>
            <pc:sldMk cId="340016439" sldId="738"/>
            <ac:spMk id="3" creationId="{00000000-0000-0000-0000-000000000000}"/>
          </ac:spMkLst>
        </pc:spChg>
        <pc:spChg chg="mod">
          <ac:chgData name="Daniel Pereira" userId="0aadb434631ccf0a" providerId="LiveId" clId="{08FFA94F-32A8-4827-B72A-BAC8FB704376}" dt="2023-08-08T01:54:56.466" v="5963" actId="20577"/>
          <ac:spMkLst>
            <pc:docMk/>
            <pc:sldMk cId="340016439" sldId="738"/>
            <ac:spMk id="8" creationId="{00000000-0000-0000-0000-000000000000}"/>
          </ac:spMkLst>
        </pc:spChg>
        <pc:picChg chg="mod">
          <ac:chgData name="Daniel Pereira" userId="0aadb434631ccf0a" providerId="LiveId" clId="{08FFA94F-32A8-4827-B72A-BAC8FB704376}" dt="2023-08-08T01:54:28.569" v="5874" actId="14826"/>
          <ac:picMkLst>
            <pc:docMk/>
            <pc:sldMk cId="340016439" sldId="738"/>
            <ac:picMk id="7" creationId="{1AFE6DD5-7542-B7B6-5D8C-16B51A6B0AD3}"/>
          </ac:picMkLst>
        </pc:picChg>
        <pc:picChg chg="mod">
          <ac:chgData name="Daniel Pereira" userId="0aadb434631ccf0a" providerId="LiveId" clId="{08FFA94F-32A8-4827-B72A-BAC8FB704376}" dt="2023-08-08T01:54:35.752" v="5875" actId="14826"/>
          <ac:picMkLst>
            <pc:docMk/>
            <pc:sldMk cId="340016439" sldId="738"/>
            <ac:picMk id="13" creationId="{DEFEA3BD-5B46-FA77-91EF-E796B6F64730}"/>
          </ac:picMkLst>
        </pc:picChg>
      </pc:sldChg>
      <pc:sldChg chg="modSp mod">
        <pc:chgData name="Daniel Pereira" userId="0aadb434631ccf0a" providerId="LiveId" clId="{08FFA94F-32A8-4827-B72A-BAC8FB704376}" dt="2023-08-08T01:57:26.499" v="6042" actId="20577"/>
        <pc:sldMkLst>
          <pc:docMk/>
          <pc:sldMk cId="1955957196" sldId="739"/>
        </pc:sldMkLst>
        <pc:spChg chg="mod">
          <ac:chgData name="Daniel Pereira" userId="0aadb434631ccf0a" providerId="LiveId" clId="{08FFA94F-32A8-4827-B72A-BAC8FB704376}" dt="2023-08-08T01:57:12.966" v="6007" actId="20577"/>
          <ac:spMkLst>
            <pc:docMk/>
            <pc:sldMk cId="1955957196" sldId="739"/>
            <ac:spMk id="3" creationId="{00000000-0000-0000-0000-000000000000}"/>
          </ac:spMkLst>
        </pc:spChg>
        <pc:spChg chg="mod">
          <ac:chgData name="Daniel Pereira" userId="0aadb434631ccf0a" providerId="LiveId" clId="{08FFA94F-32A8-4827-B72A-BAC8FB704376}" dt="2023-08-08T01:57:06.415" v="5994" actId="20577"/>
          <ac:spMkLst>
            <pc:docMk/>
            <pc:sldMk cId="1955957196" sldId="739"/>
            <ac:spMk id="5" creationId="{00000000-0000-0000-0000-000000000000}"/>
          </ac:spMkLst>
        </pc:spChg>
        <pc:spChg chg="mod">
          <ac:chgData name="Daniel Pereira" userId="0aadb434631ccf0a" providerId="LiveId" clId="{08FFA94F-32A8-4827-B72A-BAC8FB704376}" dt="2023-08-08T01:57:26.499" v="6042" actId="20577"/>
          <ac:spMkLst>
            <pc:docMk/>
            <pc:sldMk cId="1955957196" sldId="739"/>
            <ac:spMk id="8" creationId="{00000000-0000-0000-0000-000000000000}"/>
          </ac:spMkLst>
        </pc:spChg>
        <pc:picChg chg="mod">
          <ac:chgData name="Daniel Pereira" userId="0aadb434631ccf0a" providerId="LiveId" clId="{08FFA94F-32A8-4827-B72A-BAC8FB704376}" dt="2023-08-08T01:56:51.721" v="5964" actId="14826"/>
          <ac:picMkLst>
            <pc:docMk/>
            <pc:sldMk cId="1955957196" sldId="739"/>
            <ac:picMk id="7" creationId="{1AFE6DD5-7542-B7B6-5D8C-16B51A6B0AD3}"/>
          </ac:picMkLst>
        </pc:picChg>
        <pc:picChg chg="mod">
          <ac:chgData name="Daniel Pereira" userId="0aadb434631ccf0a" providerId="LiveId" clId="{08FFA94F-32A8-4827-B72A-BAC8FB704376}" dt="2023-08-08T01:56:56.931" v="5965" actId="14826"/>
          <ac:picMkLst>
            <pc:docMk/>
            <pc:sldMk cId="1955957196" sldId="739"/>
            <ac:picMk id="13" creationId="{DEFEA3BD-5B46-FA77-91EF-E796B6F64730}"/>
          </ac:picMkLst>
        </pc:picChg>
      </pc:sldChg>
      <pc:sldChg chg="modSp mod">
        <pc:chgData name="Daniel Pereira" userId="0aadb434631ccf0a" providerId="LiveId" clId="{08FFA94F-32A8-4827-B72A-BAC8FB704376}" dt="2023-08-08T02:01:40.802" v="6179" actId="20577"/>
        <pc:sldMkLst>
          <pc:docMk/>
          <pc:sldMk cId="1447755999" sldId="740"/>
        </pc:sldMkLst>
        <pc:spChg chg="mod">
          <ac:chgData name="Daniel Pereira" userId="0aadb434631ccf0a" providerId="LiveId" clId="{08FFA94F-32A8-4827-B72A-BAC8FB704376}" dt="2023-08-08T02:00:39.005" v="6051" actId="20577"/>
          <ac:spMkLst>
            <pc:docMk/>
            <pc:sldMk cId="1447755999" sldId="740"/>
            <ac:spMk id="3" creationId="{00000000-0000-0000-0000-000000000000}"/>
          </ac:spMkLst>
        </pc:spChg>
        <pc:spChg chg="mod">
          <ac:chgData name="Daniel Pereira" userId="0aadb434631ccf0a" providerId="LiveId" clId="{08FFA94F-32A8-4827-B72A-BAC8FB704376}" dt="2023-08-08T02:01:40.802" v="6179" actId="20577"/>
          <ac:spMkLst>
            <pc:docMk/>
            <pc:sldMk cId="1447755999" sldId="740"/>
            <ac:spMk id="8" creationId="{00000000-0000-0000-0000-000000000000}"/>
          </ac:spMkLst>
        </pc:spChg>
        <pc:picChg chg="mod">
          <ac:chgData name="Daniel Pereira" userId="0aadb434631ccf0a" providerId="LiveId" clId="{08FFA94F-32A8-4827-B72A-BAC8FB704376}" dt="2023-08-08T02:00:24.257" v="6043" actId="14826"/>
          <ac:picMkLst>
            <pc:docMk/>
            <pc:sldMk cId="1447755999" sldId="740"/>
            <ac:picMk id="7" creationId="{1AFE6DD5-7542-B7B6-5D8C-16B51A6B0AD3}"/>
          </ac:picMkLst>
        </pc:picChg>
        <pc:picChg chg="mod">
          <ac:chgData name="Daniel Pereira" userId="0aadb434631ccf0a" providerId="LiveId" clId="{08FFA94F-32A8-4827-B72A-BAC8FB704376}" dt="2023-08-08T02:00:33.636" v="6044" actId="14826"/>
          <ac:picMkLst>
            <pc:docMk/>
            <pc:sldMk cId="1447755999" sldId="740"/>
            <ac:picMk id="13" creationId="{DEFEA3BD-5B46-FA77-91EF-E796B6F64730}"/>
          </ac:picMkLst>
        </pc:picChg>
      </pc:sldChg>
      <pc:sldChg chg="modSp mod">
        <pc:chgData name="Daniel Pereira" userId="0aadb434631ccf0a" providerId="LiveId" clId="{08FFA94F-32A8-4827-B72A-BAC8FB704376}" dt="2023-08-08T02:02:55.003" v="6266" actId="20577"/>
        <pc:sldMkLst>
          <pc:docMk/>
          <pc:sldMk cId="1703328418" sldId="741"/>
        </pc:sldMkLst>
        <pc:spChg chg="mod">
          <ac:chgData name="Daniel Pereira" userId="0aadb434631ccf0a" providerId="LiveId" clId="{08FFA94F-32A8-4827-B72A-BAC8FB704376}" dt="2023-08-08T02:02:07.248" v="6190" actId="20577"/>
          <ac:spMkLst>
            <pc:docMk/>
            <pc:sldMk cId="1703328418" sldId="741"/>
            <ac:spMk id="3" creationId="{00000000-0000-0000-0000-000000000000}"/>
          </ac:spMkLst>
        </pc:spChg>
        <pc:spChg chg="mod">
          <ac:chgData name="Daniel Pereira" userId="0aadb434631ccf0a" providerId="LiveId" clId="{08FFA94F-32A8-4827-B72A-BAC8FB704376}" dt="2023-08-08T02:02:55.003" v="6266" actId="20577"/>
          <ac:spMkLst>
            <pc:docMk/>
            <pc:sldMk cId="1703328418" sldId="741"/>
            <ac:spMk id="8" creationId="{00000000-0000-0000-0000-000000000000}"/>
          </ac:spMkLst>
        </pc:spChg>
        <pc:picChg chg="mod">
          <ac:chgData name="Daniel Pereira" userId="0aadb434631ccf0a" providerId="LiveId" clId="{08FFA94F-32A8-4827-B72A-BAC8FB704376}" dt="2023-08-08T02:01:55.834" v="6180" actId="14826"/>
          <ac:picMkLst>
            <pc:docMk/>
            <pc:sldMk cId="1703328418" sldId="741"/>
            <ac:picMk id="7" creationId="{1AFE6DD5-7542-B7B6-5D8C-16B51A6B0AD3}"/>
          </ac:picMkLst>
        </pc:picChg>
        <pc:picChg chg="mod">
          <ac:chgData name="Daniel Pereira" userId="0aadb434631ccf0a" providerId="LiveId" clId="{08FFA94F-32A8-4827-B72A-BAC8FB704376}" dt="2023-08-08T02:02:01.558" v="6181" actId="14826"/>
          <ac:picMkLst>
            <pc:docMk/>
            <pc:sldMk cId="1703328418" sldId="741"/>
            <ac:picMk id="13" creationId="{DEFEA3BD-5B46-FA77-91EF-E796B6F64730}"/>
          </ac:picMkLst>
        </pc:picChg>
      </pc:sldChg>
      <pc:sldChg chg="modSp mod">
        <pc:chgData name="Daniel Pereira" userId="0aadb434631ccf0a" providerId="LiveId" clId="{08FFA94F-32A8-4827-B72A-BAC8FB704376}" dt="2023-08-08T02:04:06.948" v="6423" actId="20577"/>
        <pc:sldMkLst>
          <pc:docMk/>
          <pc:sldMk cId="277520704" sldId="742"/>
        </pc:sldMkLst>
        <pc:spChg chg="mod">
          <ac:chgData name="Daniel Pereira" userId="0aadb434631ccf0a" providerId="LiveId" clId="{08FFA94F-32A8-4827-B72A-BAC8FB704376}" dt="2023-08-08T02:03:31.873" v="6303" actId="20577"/>
          <ac:spMkLst>
            <pc:docMk/>
            <pc:sldMk cId="277520704" sldId="742"/>
            <ac:spMk id="3" creationId="{00000000-0000-0000-0000-000000000000}"/>
          </ac:spMkLst>
        </pc:spChg>
        <pc:spChg chg="mod">
          <ac:chgData name="Daniel Pereira" userId="0aadb434631ccf0a" providerId="LiveId" clId="{08FFA94F-32A8-4827-B72A-BAC8FB704376}" dt="2023-08-08T02:03:25.176" v="6294" actId="20577"/>
          <ac:spMkLst>
            <pc:docMk/>
            <pc:sldMk cId="277520704" sldId="742"/>
            <ac:spMk id="5" creationId="{00000000-0000-0000-0000-000000000000}"/>
          </ac:spMkLst>
        </pc:spChg>
        <pc:spChg chg="mod">
          <ac:chgData name="Daniel Pereira" userId="0aadb434631ccf0a" providerId="LiveId" clId="{08FFA94F-32A8-4827-B72A-BAC8FB704376}" dt="2023-08-08T02:04:06.948" v="6423" actId="20577"/>
          <ac:spMkLst>
            <pc:docMk/>
            <pc:sldMk cId="277520704" sldId="742"/>
            <ac:spMk id="8" creationId="{00000000-0000-0000-0000-000000000000}"/>
          </ac:spMkLst>
        </pc:spChg>
        <pc:picChg chg="mod">
          <ac:chgData name="Daniel Pereira" userId="0aadb434631ccf0a" providerId="LiveId" clId="{08FFA94F-32A8-4827-B72A-BAC8FB704376}" dt="2023-08-08T02:03:08.726" v="6267" actId="14826"/>
          <ac:picMkLst>
            <pc:docMk/>
            <pc:sldMk cId="277520704" sldId="742"/>
            <ac:picMk id="7" creationId="{1AFE6DD5-7542-B7B6-5D8C-16B51A6B0AD3}"/>
          </ac:picMkLst>
        </pc:picChg>
        <pc:picChg chg="mod">
          <ac:chgData name="Daniel Pereira" userId="0aadb434631ccf0a" providerId="LiveId" clId="{08FFA94F-32A8-4827-B72A-BAC8FB704376}" dt="2023-08-08T02:03:13.666" v="6268" actId="14826"/>
          <ac:picMkLst>
            <pc:docMk/>
            <pc:sldMk cId="277520704" sldId="742"/>
            <ac:picMk id="13" creationId="{DEFEA3BD-5B46-FA77-91EF-E796B6F64730}"/>
          </ac:picMkLst>
        </pc:picChg>
      </pc:sldChg>
      <pc:sldChg chg="modSp mod">
        <pc:chgData name="Daniel Pereira" userId="0aadb434631ccf0a" providerId="LiveId" clId="{08FFA94F-32A8-4827-B72A-BAC8FB704376}" dt="2023-08-08T02:05:45.609" v="6601" actId="20577"/>
        <pc:sldMkLst>
          <pc:docMk/>
          <pc:sldMk cId="326077671" sldId="743"/>
        </pc:sldMkLst>
        <pc:spChg chg="mod">
          <ac:chgData name="Daniel Pereira" userId="0aadb434631ccf0a" providerId="LiveId" clId="{08FFA94F-32A8-4827-B72A-BAC8FB704376}" dt="2023-08-08T02:04:58.657" v="6434" actId="20577"/>
          <ac:spMkLst>
            <pc:docMk/>
            <pc:sldMk cId="326077671" sldId="743"/>
            <ac:spMk id="3" creationId="{00000000-0000-0000-0000-000000000000}"/>
          </ac:spMkLst>
        </pc:spChg>
        <pc:spChg chg="mod">
          <ac:chgData name="Daniel Pereira" userId="0aadb434631ccf0a" providerId="LiveId" clId="{08FFA94F-32A8-4827-B72A-BAC8FB704376}" dt="2023-08-08T02:05:45.609" v="6601" actId="20577"/>
          <ac:spMkLst>
            <pc:docMk/>
            <pc:sldMk cId="326077671" sldId="743"/>
            <ac:spMk id="8" creationId="{00000000-0000-0000-0000-000000000000}"/>
          </ac:spMkLst>
        </pc:spChg>
        <pc:picChg chg="mod">
          <ac:chgData name="Daniel Pereira" userId="0aadb434631ccf0a" providerId="LiveId" clId="{08FFA94F-32A8-4827-B72A-BAC8FB704376}" dt="2023-08-08T02:04:47.471" v="6424" actId="14826"/>
          <ac:picMkLst>
            <pc:docMk/>
            <pc:sldMk cId="326077671" sldId="743"/>
            <ac:picMk id="7" creationId="{1AFE6DD5-7542-B7B6-5D8C-16B51A6B0AD3}"/>
          </ac:picMkLst>
        </pc:picChg>
        <pc:picChg chg="mod">
          <ac:chgData name="Daniel Pereira" userId="0aadb434631ccf0a" providerId="LiveId" clId="{08FFA94F-32A8-4827-B72A-BAC8FB704376}" dt="2023-08-08T02:04:52.952" v="6425" actId="14826"/>
          <ac:picMkLst>
            <pc:docMk/>
            <pc:sldMk cId="326077671" sldId="743"/>
            <ac:picMk id="13" creationId="{DEFEA3BD-5B46-FA77-91EF-E796B6F64730}"/>
          </ac:picMkLst>
        </pc:picChg>
      </pc:sldChg>
      <pc:sldChg chg="modSp mod">
        <pc:chgData name="Daniel Pereira" userId="0aadb434631ccf0a" providerId="LiveId" clId="{08FFA94F-32A8-4827-B72A-BAC8FB704376}" dt="2023-08-08T02:08:12.705" v="6696" actId="20577"/>
        <pc:sldMkLst>
          <pc:docMk/>
          <pc:sldMk cId="1690647971" sldId="744"/>
        </pc:sldMkLst>
        <pc:spChg chg="mod">
          <ac:chgData name="Daniel Pereira" userId="0aadb434631ccf0a" providerId="LiveId" clId="{08FFA94F-32A8-4827-B72A-BAC8FB704376}" dt="2023-08-08T02:07:40.881" v="6612" actId="20577"/>
          <ac:spMkLst>
            <pc:docMk/>
            <pc:sldMk cId="1690647971" sldId="744"/>
            <ac:spMk id="3" creationId="{00000000-0000-0000-0000-000000000000}"/>
          </ac:spMkLst>
        </pc:spChg>
        <pc:spChg chg="mod">
          <ac:chgData name="Daniel Pereira" userId="0aadb434631ccf0a" providerId="LiveId" clId="{08FFA94F-32A8-4827-B72A-BAC8FB704376}" dt="2023-08-08T02:08:12.705" v="6696" actId="20577"/>
          <ac:spMkLst>
            <pc:docMk/>
            <pc:sldMk cId="1690647971" sldId="744"/>
            <ac:spMk id="8" creationId="{00000000-0000-0000-0000-000000000000}"/>
          </ac:spMkLst>
        </pc:spChg>
        <pc:picChg chg="mod">
          <ac:chgData name="Daniel Pereira" userId="0aadb434631ccf0a" providerId="LiveId" clId="{08FFA94F-32A8-4827-B72A-BAC8FB704376}" dt="2023-08-08T02:07:29.219" v="6602" actId="14826"/>
          <ac:picMkLst>
            <pc:docMk/>
            <pc:sldMk cId="1690647971" sldId="744"/>
            <ac:picMk id="7" creationId="{1AFE6DD5-7542-B7B6-5D8C-16B51A6B0AD3}"/>
          </ac:picMkLst>
        </pc:picChg>
        <pc:picChg chg="mod">
          <ac:chgData name="Daniel Pereira" userId="0aadb434631ccf0a" providerId="LiveId" clId="{08FFA94F-32A8-4827-B72A-BAC8FB704376}" dt="2023-08-08T02:07:34.396" v="6603" actId="14826"/>
          <ac:picMkLst>
            <pc:docMk/>
            <pc:sldMk cId="1690647971" sldId="744"/>
            <ac:picMk id="13" creationId="{DEFEA3BD-5B46-FA77-91EF-E796B6F64730}"/>
          </ac:picMkLst>
        </pc:picChg>
      </pc:sldChg>
      <pc:sldChg chg="modSp mod">
        <pc:chgData name="Daniel Pereira" userId="0aadb434631ccf0a" providerId="LiveId" clId="{08FFA94F-32A8-4827-B72A-BAC8FB704376}" dt="2023-08-08T02:08:56.098" v="6785" actId="20577"/>
        <pc:sldMkLst>
          <pc:docMk/>
          <pc:sldMk cId="1180740700" sldId="745"/>
        </pc:sldMkLst>
        <pc:spChg chg="mod">
          <ac:chgData name="Daniel Pereira" userId="0aadb434631ccf0a" providerId="LiveId" clId="{08FFA94F-32A8-4827-B72A-BAC8FB704376}" dt="2023-08-08T02:08:33.036" v="6707" actId="20577"/>
          <ac:spMkLst>
            <pc:docMk/>
            <pc:sldMk cId="1180740700" sldId="745"/>
            <ac:spMk id="3" creationId="{00000000-0000-0000-0000-000000000000}"/>
          </ac:spMkLst>
        </pc:spChg>
        <pc:spChg chg="mod">
          <ac:chgData name="Daniel Pereira" userId="0aadb434631ccf0a" providerId="LiveId" clId="{08FFA94F-32A8-4827-B72A-BAC8FB704376}" dt="2023-08-08T02:08:56.098" v="6785" actId="20577"/>
          <ac:spMkLst>
            <pc:docMk/>
            <pc:sldMk cId="1180740700" sldId="745"/>
            <ac:spMk id="8" creationId="{00000000-0000-0000-0000-000000000000}"/>
          </ac:spMkLst>
        </pc:spChg>
        <pc:picChg chg="mod">
          <ac:chgData name="Daniel Pereira" userId="0aadb434631ccf0a" providerId="LiveId" clId="{08FFA94F-32A8-4827-B72A-BAC8FB704376}" dt="2023-08-08T02:08:23.557" v="6697" actId="14826"/>
          <ac:picMkLst>
            <pc:docMk/>
            <pc:sldMk cId="1180740700" sldId="745"/>
            <ac:picMk id="7" creationId="{1AFE6DD5-7542-B7B6-5D8C-16B51A6B0AD3}"/>
          </ac:picMkLst>
        </pc:picChg>
        <pc:picChg chg="mod">
          <ac:chgData name="Daniel Pereira" userId="0aadb434631ccf0a" providerId="LiveId" clId="{08FFA94F-32A8-4827-B72A-BAC8FB704376}" dt="2023-08-08T02:08:28.430" v="6698" actId="14826"/>
          <ac:picMkLst>
            <pc:docMk/>
            <pc:sldMk cId="1180740700" sldId="745"/>
            <ac:picMk id="13" creationId="{DEFEA3BD-5B46-FA77-91EF-E796B6F64730}"/>
          </ac:picMkLst>
        </pc:picChg>
      </pc:sldChg>
      <pc:sldChg chg="modSp mod">
        <pc:chgData name="Daniel Pereira" userId="0aadb434631ccf0a" providerId="LiveId" clId="{08FFA94F-32A8-4827-B72A-BAC8FB704376}" dt="2023-08-08T02:13:31.745" v="6985" actId="20577"/>
        <pc:sldMkLst>
          <pc:docMk/>
          <pc:sldMk cId="2717874625" sldId="746"/>
        </pc:sldMkLst>
        <pc:spChg chg="mod">
          <ac:chgData name="Daniel Pereira" userId="0aadb434631ccf0a" providerId="LiveId" clId="{08FFA94F-32A8-4827-B72A-BAC8FB704376}" dt="2023-08-08T02:12:23.536" v="6822" actId="20577"/>
          <ac:spMkLst>
            <pc:docMk/>
            <pc:sldMk cId="2717874625" sldId="746"/>
            <ac:spMk id="3" creationId="{00000000-0000-0000-0000-000000000000}"/>
          </ac:spMkLst>
        </pc:spChg>
        <pc:spChg chg="mod">
          <ac:chgData name="Daniel Pereira" userId="0aadb434631ccf0a" providerId="LiveId" clId="{08FFA94F-32A8-4827-B72A-BAC8FB704376}" dt="2023-08-08T02:12:17.611" v="6813" actId="20577"/>
          <ac:spMkLst>
            <pc:docMk/>
            <pc:sldMk cId="2717874625" sldId="746"/>
            <ac:spMk id="5" creationId="{00000000-0000-0000-0000-000000000000}"/>
          </ac:spMkLst>
        </pc:spChg>
        <pc:spChg chg="mod">
          <ac:chgData name="Daniel Pereira" userId="0aadb434631ccf0a" providerId="LiveId" clId="{08FFA94F-32A8-4827-B72A-BAC8FB704376}" dt="2023-08-08T02:13:31.745" v="6985" actId="20577"/>
          <ac:spMkLst>
            <pc:docMk/>
            <pc:sldMk cId="2717874625" sldId="746"/>
            <ac:spMk id="8" creationId="{00000000-0000-0000-0000-000000000000}"/>
          </ac:spMkLst>
        </pc:spChg>
        <pc:picChg chg="mod">
          <ac:chgData name="Daniel Pereira" userId="0aadb434631ccf0a" providerId="LiveId" clId="{08FFA94F-32A8-4827-B72A-BAC8FB704376}" dt="2023-08-08T02:12:03.837" v="6786" actId="14826"/>
          <ac:picMkLst>
            <pc:docMk/>
            <pc:sldMk cId="2717874625" sldId="746"/>
            <ac:picMk id="7" creationId="{1AFE6DD5-7542-B7B6-5D8C-16B51A6B0AD3}"/>
          </ac:picMkLst>
        </pc:picChg>
        <pc:picChg chg="mod">
          <ac:chgData name="Daniel Pereira" userId="0aadb434631ccf0a" providerId="LiveId" clId="{08FFA94F-32A8-4827-B72A-BAC8FB704376}" dt="2023-08-08T02:12:08.733" v="6787" actId="14826"/>
          <ac:picMkLst>
            <pc:docMk/>
            <pc:sldMk cId="2717874625" sldId="746"/>
            <ac:picMk id="13" creationId="{DEFEA3BD-5B46-FA77-91EF-E796B6F64730}"/>
          </ac:picMkLst>
        </pc:picChg>
      </pc:sldChg>
      <pc:sldChg chg="modSp mod">
        <pc:chgData name="Daniel Pereira" userId="0aadb434631ccf0a" providerId="LiveId" clId="{08FFA94F-32A8-4827-B72A-BAC8FB704376}" dt="2023-08-07T23:53:13.361" v="2619" actId="20577"/>
        <pc:sldMkLst>
          <pc:docMk/>
          <pc:sldMk cId="2294597063" sldId="747"/>
        </pc:sldMkLst>
        <pc:spChg chg="mod">
          <ac:chgData name="Daniel Pereira" userId="0aadb434631ccf0a" providerId="LiveId" clId="{08FFA94F-32A8-4827-B72A-BAC8FB704376}" dt="2023-08-07T23:53:13.361" v="2619" actId="20577"/>
          <ac:spMkLst>
            <pc:docMk/>
            <pc:sldMk cId="2294597063" sldId="747"/>
            <ac:spMk id="3" creationId="{00000000-0000-0000-0000-000000000000}"/>
          </ac:spMkLst>
        </pc:spChg>
        <pc:spChg chg="mod">
          <ac:chgData name="Daniel Pereira" userId="0aadb434631ccf0a" providerId="LiveId" clId="{08FFA94F-32A8-4827-B72A-BAC8FB704376}" dt="2023-08-07T23:51:28.423" v="2617" actId="20577"/>
          <ac:spMkLst>
            <pc:docMk/>
            <pc:sldMk cId="2294597063" sldId="747"/>
            <ac:spMk id="8" creationId="{00000000-0000-0000-0000-000000000000}"/>
          </ac:spMkLst>
        </pc:spChg>
        <pc:picChg chg="mod">
          <ac:chgData name="Daniel Pereira" userId="0aadb434631ccf0a" providerId="LiveId" clId="{08FFA94F-32A8-4827-B72A-BAC8FB704376}" dt="2023-08-07T23:50:16.064" v="2475" actId="14826"/>
          <ac:picMkLst>
            <pc:docMk/>
            <pc:sldMk cId="2294597063" sldId="747"/>
            <ac:picMk id="6" creationId="{00000000-0000-0000-0000-000000000000}"/>
          </ac:picMkLst>
        </pc:picChg>
        <pc:picChg chg="mod">
          <ac:chgData name="Daniel Pereira" userId="0aadb434631ccf0a" providerId="LiveId" clId="{08FFA94F-32A8-4827-B72A-BAC8FB704376}" dt="2023-08-07T23:50:11.127" v="2474" actId="14826"/>
          <ac:picMkLst>
            <pc:docMk/>
            <pc:sldMk cId="2294597063" sldId="747"/>
            <ac:picMk id="7" creationId="{D5AC1D99-C96A-D2D7-5CAD-5FA90E359D93}"/>
          </ac:picMkLst>
        </pc:picChg>
      </pc:sldChg>
      <pc:sldChg chg="modSp mod">
        <pc:chgData name="Daniel Pereira" userId="0aadb434631ccf0a" providerId="LiveId" clId="{08FFA94F-32A8-4827-B72A-BAC8FB704376}" dt="2023-08-08T00:00:11.555" v="3231" actId="20577"/>
        <pc:sldMkLst>
          <pc:docMk/>
          <pc:sldMk cId="1868820441" sldId="748"/>
        </pc:sldMkLst>
        <pc:spChg chg="mod">
          <ac:chgData name="Daniel Pereira" userId="0aadb434631ccf0a" providerId="LiveId" clId="{08FFA94F-32A8-4827-B72A-BAC8FB704376}" dt="2023-08-07T23:59:39.212" v="3104" actId="20577"/>
          <ac:spMkLst>
            <pc:docMk/>
            <pc:sldMk cId="1868820441" sldId="748"/>
            <ac:spMk id="3" creationId="{00000000-0000-0000-0000-000000000000}"/>
          </ac:spMkLst>
        </pc:spChg>
        <pc:spChg chg="mod">
          <ac:chgData name="Daniel Pereira" userId="0aadb434631ccf0a" providerId="LiveId" clId="{08FFA94F-32A8-4827-B72A-BAC8FB704376}" dt="2023-08-07T23:59:36.452" v="3102" actId="20577"/>
          <ac:spMkLst>
            <pc:docMk/>
            <pc:sldMk cId="1868820441" sldId="748"/>
            <ac:spMk id="5" creationId="{00000000-0000-0000-0000-000000000000}"/>
          </ac:spMkLst>
        </pc:spChg>
        <pc:spChg chg="mod">
          <ac:chgData name="Daniel Pereira" userId="0aadb434631ccf0a" providerId="LiveId" clId="{08FFA94F-32A8-4827-B72A-BAC8FB704376}" dt="2023-08-08T00:00:11.555" v="3231" actId="20577"/>
          <ac:spMkLst>
            <pc:docMk/>
            <pc:sldMk cId="1868820441" sldId="748"/>
            <ac:spMk id="8" creationId="{00000000-0000-0000-0000-000000000000}"/>
          </ac:spMkLst>
        </pc:spChg>
        <pc:picChg chg="mod">
          <ac:chgData name="Daniel Pereira" userId="0aadb434631ccf0a" providerId="LiveId" clId="{08FFA94F-32A8-4827-B72A-BAC8FB704376}" dt="2023-08-07T23:59:27.857" v="3072" actId="14826"/>
          <ac:picMkLst>
            <pc:docMk/>
            <pc:sldMk cId="1868820441" sldId="748"/>
            <ac:picMk id="6" creationId="{00000000-0000-0000-0000-000000000000}"/>
          </ac:picMkLst>
        </pc:picChg>
        <pc:picChg chg="mod">
          <ac:chgData name="Daniel Pereira" userId="0aadb434631ccf0a" providerId="LiveId" clId="{08FFA94F-32A8-4827-B72A-BAC8FB704376}" dt="2023-08-07T23:59:22.878" v="3071" actId="14826"/>
          <ac:picMkLst>
            <pc:docMk/>
            <pc:sldMk cId="1868820441" sldId="748"/>
            <ac:picMk id="12" creationId="{DEA409EE-4F26-1962-37C5-5932C1BE7A6D}"/>
          </ac:picMkLst>
        </pc:picChg>
      </pc:sldChg>
    </pc:docChg>
  </pc:docChgLst>
  <pc:docChgLst>
    <pc:chgData name="Daniel Pereira" userId="0aadb434631ccf0a" providerId="LiveId" clId="{6488C95B-2C03-4F81-8860-0370A3ADCB47}"/>
    <pc:docChg chg="undo custSel addSld delSld modSld sldOrd">
      <pc:chgData name="Daniel Pereira" userId="0aadb434631ccf0a" providerId="LiveId" clId="{6488C95B-2C03-4F81-8860-0370A3ADCB47}" dt="2023-07-06T18:32:35.770" v="3433" actId="20577"/>
      <pc:docMkLst>
        <pc:docMk/>
      </pc:docMkLst>
      <pc:sldChg chg="modSp mod">
        <pc:chgData name="Daniel Pereira" userId="0aadb434631ccf0a" providerId="LiveId" clId="{6488C95B-2C03-4F81-8860-0370A3ADCB47}" dt="2023-07-06T17:54:37.819" v="1764" actId="20577"/>
        <pc:sldMkLst>
          <pc:docMk/>
          <pc:sldMk cId="1085076447" sldId="565"/>
        </pc:sldMkLst>
        <pc:spChg chg="mod">
          <ac:chgData name="Daniel Pereira" userId="0aadb434631ccf0a" providerId="LiveId" clId="{6488C95B-2C03-4F81-8860-0370A3ADCB47}" dt="2023-07-06T17:53:36.151" v="1643" actId="20577"/>
          <ac:spMkLst>
            <pc:docMk/>
            <pc:sldMk cId="1085076447" sldId="565"/>
            <ac:spMk id="3" creationId="{00000000-0000-0000-0000-000000000000}"/>
          </ac:spMkLst>
        </pc:spChg>
        <pc:spChg chg="mod">
          <ac:chgData name="Daniel Pereira" userId="0aadb434631ccf0a" providerId="LiveId" clId="{6488C95B-2C03-4F81-8860-0370A3ADCB47}" dt="2023-07-06T17:53:31.367" v="1636" actId="20577"/>
          <ac:spMkLst>
            <pc:docMk/>
            <pc:sldMk cId="1085076447" sldId="565"/>
            <ac:spMk id="5" creationId="{00000000-0000-0000-0000-000000000000}"/>
          </ac:spMkLst>
        </pc:spChg>
        <pc:spChg chg="mod">
          <ac:chgData name="Daniel Pereira" userId="0aadb434631ccf0a" providerId="LiveId" clId="{6488C95B-2C03-4F81-8860-0370A3ADCB47}" dt="2023-07-06T17:54:37.819" v="1764" actId="20577"/>
          <ac:spMkLst>
            <pc:docMk/>
            <pc:sldMk cId="1085076447" sldId="565"/>
            <ac:spMk id="8" creationId="{00000000-0000-0000-0000-000000000000}"/>
          </ac:spMkLst>
        </pc:spChg>
        <pc:picChg chg="mod">
          <ac:chgData name="Daniel Pereira" userId="0aadb434631ccf0a" providerId="LiveId" clId="{6488C95B-2C03-4F81-8860-0370A3ADCB47}" dt="2023-07-06T17:53:21.174" v="1605" actId="14826"/>
          <ac:picMkLst>
            <pc:docMk/>
            <pc:sldMk cId="1085076447" sldId="565"/>
            <ac:picMk id="6" creationId="{00000000-0000-0000-0000-000000000000}"/>
          </ac:picMkLst>
        </pc:picChg>
        <pc:picChg chg="mod">
          <ac:chgData name="Daniel Pereira" userId="0aadb434631ccf0a" providerId="LiveId" clId="{6488C95B-2C03-4F81-8860-0370A3ADCB47}" dt="2023-07-06T17:53:14.856" v="1604" actId="14826"/>
          <ac:picMkLst>
            <pc:docMk/>
            <pc:sldMk cId="1085076447" sldId="565"/>
            <ac:picMk id="7" creationId="{D5AC1D99-C96A-D2D7-5CAD-5FA90E359D93}"/>
          </ac:picMkLst>
        </pc:picChg>
      </pc:sldChg>
      <pc:sldChg chg="modSp mod">
        <pc:chgData name="Daniel Pereira" userId="0aadb434631ccf0a" providerId="LiveId" clId="{6488C95B-2C03-4F81-8860-0370A3ADCB47}" dt="2023-07-05T11:24:48.120" v="1287" actId="20577"/>
        <pc:sldMkLst>
          <pc:docMk/>
          <pc:sldMk cId="3008221715" sldId="619"/>
        </pc:sldMkLst>
        <pc:spChg chg="mod">
          <ac:chgData name="Daniel Pereira" userId="0aadb434631ccf0a" providerId="LiveId" clId="{6488C95B-2C03-4F81-8860-0370A3ADCB47}" dt="2023-07-05T11:24:48.120" v="1287" actId="20577"/>
          <ac:spMkLst>
            <pc:docMk/>
            <pc:sldMk cId="3008221715" sldId="619"/>
            <ac:spMk id="6" creationId="{00000000-0000-0000-0000-000000000000}"/>
          </ac:spMkLst>
        </pc:spChg>
      </pc:sldChg>
      <pc:sldChg chg="modSp mod ord">
        <pc:chgData name="Daniel Pereira" userId="0aadb434631ccf0a" providerId="LiveId" clId="{6488C95B-2C03-4F81-8860-0370A3ADCB47}" dt="2023-07-06T18:32:35.770" v="3433" actId="20577"/>
        <pc:sldMkLst>
          <pc:docMk/>
          <pc:sldMk cId="279036506" sldId="625"/>
        </pc:sldMkLst>
        <pc:spChg chg="mod">
          <ac:chgData name="Daniel Pereira" userId="0aadb434631ccf0a" providerId="LiveId" clId="{6488C95B-2C03-4F81-8860-0370A3ADCB47}" dt="2023-07-06T18:32:35.770" v="3433" actId="20577"/>
          <ac:spMkLst>
            <pc:docMk/>
            <pc:sldMk cId="279036506" sldId="625"/>
            <ac:spMk id="3" creationId="{00000000-0000-0000-0000-000000000000}"/>
          </ac:spMkLst>
        </pc:spChg>
        <pc:spChg chg="mod">
          <ac:chgData name="Daniel Pereira" userId="0aadb434631ccf0a" providerId="LiveId" clId="{6488C95B-2C03-4F81-8860-0370A3ADCB47}" dt="2023-07-06T18:32:27.908" v="3424" actId="20577"/>
          <ac:spMkLst>
            <pc:docMk/>
            <pc:sldMk cId="279036506" sldId="625"/>
            <ac:spMk id="5" creationId="{00000000-0000-0000-0000-000000000000}"/>
          </ac:spMkLst>
        </pc:spChg>
        <pc:spChg chg="mod">
          <ac:chgData name="Daniel Pereira" userId="0aadb434631ccf0a" providerId="LiveId" clId="{6488C95B-2C03-4F81-8860-0370A3ADCB47}" dt="2023-07-06T18:32:04.161" v="3390" actId="20577"/>
          <ac:spMkLst>
            <pc:docMk/>
            <pc:sldMk cId="279036506" sldId="625"/>
            <ac:spMk id="8" creationId="{00000000-0000-0000-0000-000000000000}"/>
          </ac:spMkLst>
        </pc:spChg>
        <pc:picChg chg="mod">
          <ac:chgData name="Daniel Pereira" userId="0aadb434631ccf0a" providerId="LiveId" clId="{6488C95B-2C03-4F81-8860-0370A3ADCB47}" dt="2023-07-06T18:30:55.416" v="3179" actId="14826"/>
          <ac:picMkLst>
            <pc:docMk/>
            <pc:sldMk cId="279036506" sldId="625"/>
            <ac:picMk id="2" creationId="{00000000-0000-0000-0000-000000000000}"/>
          </ac:picMkLst>
        </pc:picChg>
        <pc:picChg chg="mod">
          <ac:chgData name="Daniel Pereira" userId="0aadb434631ccf0a" providerId="LiveId" clId="{6488C95B-2C03-4F81-8860-0370A3ADCB47}" dt="2023-07-06T18:30:43.014" v="3177" actId="14826"/>
          <ac:picMkLst>
            <pc:docMk/>
            <pc:sldMk cId="279036506" sldId="625"/>
            <ac:picMk id="14" creationId="{7BFBDBC0-26BF-EE2C-E72E-B05B10115481}"/>
          </ac:picMkLst>
        </pc:picChg>
      </pc:sldChg>
      <pc:sldChg chg="modSp mod ord">
        <pc:chgData name="Daniel Pereira" userId="0aadb434631ccf0a" providerId="LiveId" clId="{6488C95B-2C03-4F81-8860-0370A3ADCB47}" dt="2023-07-06T18:28:53.045" v="3152" actId="20577"/>
        <pc:sldMkLst>
          <pc:docMk/>
          <pc:sldMk cId="4115488592" sldId="657"/>
        </pc:sldMkLst>
        <pc:spChg chg="mod">
          <ac:chgData name="Daniel Pereira" userId="0aadb434631ccf0a" providerId="LiveId" clId="{6488C95B-2C03-4F81-8860-0370A3ADCB47}" dt="2023-07-06T18:11:47.773" v="2356" actId="20577"/>
          <ac:spMkLst>
            <pc:docMk/>
            <pc:sldMk cId="4115488592" sldId="657"/>
            <ac:spMk id="3" creationId="{00000000-0000-0000-0000-000000000000}"/>
          </ac:spMkLst>
        </pc:spChg>
        <pc:spChg chg="mod">
          <ac:chgData name="Daniel Pereira" userId="0aadb434631ccf0a" providerId="LiveId" clId="{6488C95B-2C03-4F81-8860-0370A3ADCB47}" dt="2023-07-06T18:11:42.896" v="2349" actId="20577"/>
          <ac:spMkLst>
            <pc:docMk/>
            <pc:sldMk cId="4115488592" sldId="657"/>
            <ac:spMk id="5" creationId="{00000000-0000-0000-0000-000000000000}"/>
          </ac:spMkLst>
        </pc:spChg>
        <pc:spChg chg="mod">
          <ac:chgData name="Daniel Pereira" userId="0aadb434631ccf0a" providerId="LiveId" clId="{6488C95B-2C03-4F81-8860-0370A3ADCB47}" dt="2023-07-06T18:28:53.045" v="3152" actId="20577"/>
          <ac:spMkLst>
            <pc:docMk/>
            <pc:sldMk cId="4115488592" sldId="657"/>
            <ac:spMk id="8" creationId="{00000000-0000-0000-0000-000000000000}"/>
          </ac:spMkLst>
        </pc:spChg>
        <pc:spChg chg="mod">
          <ac:chgData name="Daniel Pereira" userId="0aadb434631ccf0a" providerId="LiveId" clId="{6488C95B-2C03-4F81-8860-0370A3ADCB47}" dt="2023-07-06T18:28:40.364" v="3142" actId="20577"/>
          <ac:spMkLst>
            <pc:docMk/>
            <pc:sldMk cId="4115488592" sldId="657"/>
            <ac:spMk id="10" creationId="{00000000-0000-0000-0000-000000000000}"/>
          </ac:spMkLst>
        </pc:spChg>
        <pc:spChg chg="mod">
          <ac:chgData name="Daniel Pereira" userId="0aadb434631ccf0a" providerId="LiveId" clId="{6488C95B-2C03-4F81-8860-0370A3ADCB47}" dt="2023-07-06T18:28:44.179" v="3146" actId="20577"/>
          <ac:spMkLst>
            <pc:docMk/>
            <pc:sldMk cId="4115488592" sldId="657"/>
            <ac:spMk id="11" creationId="{00000000-0000-0000-0000-000000000000}"/>
          </ac:spMkLst>
        </pc:spChg>
        <pc:picChg chg="mod">
          <ac:chgData name="Daniel Pereira" userId="0aadb434631ccf0a" providerId="LiveId" clId="{6488C95B-2C03-4F81-8860-0370A3ADCB47}" dt="2023-07-06T18:12:14.760" v="2358" actId="14826"/>
          <ac:picMkLst>
            <pc:docMk/>
            <pc:sldMk cId="4115488592" sldId="657"/>
            <ac:picMk id="12" creationId="{614126DE-D83E-2522-415D-B53FDFF9036C}"/>
          </ac:picMkLst>
        </pc:picChg>
        <pc:picChg chg="mod">
          <ac:chgData name="Daniel Pereira" userId="0aadb434631ccf0a" providerId="LiveId" clId="{6488C95B-2C03-4F81-8860-0370A3ADCB47}" dt="2023-07-06T18:12:07.807" v="2357" actId="14826"/>
          <ac:picMkLst>
            <pc:docMk/>
            <pc:sldMk cId="4115488592" sldId="657"/>
            <ac:picMk id="14" creationId="{A868096B-B18E-C3B8-DA44-CB93C724BDAB}"/>
          </ac:picMkLst>
        </pc:picChg>
      </pc:sldChg>
      <pc:sldChg chg="modSp mod">
        <pc:chgData name="Daniel Pereira" userId="0aadb434631ccf0a" providerId="LiveId" clId="{6488C95B-2C03-4F81-8860-0370A3ADCB47}" dt="2023-07-06T18:25:11.812" v="2953" actId="20577"/>
        <pc:sldMkLst>
          <pc:docMk/>
          <pc:sldMk cId="2905671977" sldId="665"/>
        </pc:sldMkLst>
        <pc:spChg chg="mod">
          <ac:chgData name="Daniel Pereira" userId="0aadb434631ccf0a" providerId="LiveId" clId="{6488C95B-2C03-4F81-8860-0370A3ADCB47}" dt="2023-07-06T17:56:32.267" v="1798" actId="20577"/>
          <ac:spMkLst>
            <pc:docMk/>
            <pc:sldMk cId="2905671977" sldId="665"/>
            <ac:spMk id="3" creationId="{00000000-0000-0000-0000-000000000000}"/>
          </ac:spMkLst>
        </pc:spChg>
        <pc:spChg chg="mod">
          <ac:chgData name="Daniel Pereira" userId="0aadb434631ccf0a" providerId="LiveId" clId="{6488C95B-2C03-4F81-8860-0370A3ADCB47}" dt="2023-07-06T17:56:27.706" v="1791" actId="20577"/>
          <ac:spMkLst>
            <pc:docMk/>
            <pc:sldMk cId="2905671977" sldId="665"/>
            <ac:spMk id="5" creationId="{00000000-0000-0000-0000-000000000000}"/>
          </ac:spMkLst>
        </pc:spChg>
        <pc:spChg chg="mod">
          <ac:chgData name="Daniel Pereira" userId="0aadb434631ccf0a" providerId="LiveId" clId="{6488C95B-2C03-4F81-8860-0370A3ADCB47}" dt="2023-07-06T18:25:11.812" v="2953" actId="20577"/>
          <ac:spMkLst>
            <pc:docMk/>
            <pc:sldMk cId="2905671977" sldId="665"/>
            <ac:spMk id="8" creationId="{00000000-0000-0000-0000-000000000000}"/>
          </ac:spMkLst>
        </pc:spChg>
        <pc:spChg chg="mod">
          <ac:chgData name="Daniel Pereira" userId="0aadb434631ccf0a" providerId="LiveId" clId="{6488C95B-2C03-4F81-8860-0370A3ADCB47}" dt="2023-07-06T18:25:02.353" v="2943" actId="20577"/>
          <ac:spMkLst>
            <pc:docMk/>
            <pc:sldMk cId="2905671977" sldId="665"/>
            <ac:spMk id="10" creationId="{00000000-0000-0000-0000-000000000000}"/>
          </ac:spMkLst>
        </pc:spChg>
        <pc:spChg chg="mod">
          <ac:chgData name="Daniel Pereira" userId="0aadb434631ccf0a" providerId="LiveId" clId="{6488C95B-2C03-4F81-8860-0370A3ADCB47}" dt="2023-07-06T18:25:05.974" v="2947" actId="20577"/>
          <ac:spMkLst>
            <pc:docMk/>
            <pc:sldMk cId="2905671977" sldId="665"/>
            <ac:spMk id="11" creationId="{00000000-0000-0000-0000-000000000000}"/>
          </ac:spMkLst>
        </pc:spChg>
        <pc:picChg chg="mod">
          <ac:chgData name="Daniel Pereira" userId="0aadb434631ccf0a" providerId="LiveId" clId="{6488C95B-2C03-4F81-8860-0370A3ADCB47}" dt="2023-07-06T17:58:27.498" v="1800" actId="14826"/>
          <ac:picMkLst>
            <pc:docMk/>
            <pc:sldMk cId="2905671977" sldId="665"/>
            <ac:picMk id="6" creationId="{00000000-0000-0000-0000-000000000000}"/>
          </ac:picMkLst>
        </pc:picChg>
        <pc:picChg chg="mod">
          <ac:chgData name="Daniel Pereira" userId="0aadb434631ccf0a" providerId="LiveId" clId="{6488C95B-2C03-4F81-8860-0370A3ADCB47}" dt="2023-07-06T17:58:22.232" v="1799" actId="14826"/>
          <ac:picMkLst>
            <pc:docMk/>
            <pc:sldMk cId="2905671977" sldId="665"/>
            <ac:picMk id="12" creationId="{00000000-0000-0000-0000-000000000000}"/>
          </ac:picMkLst>
        </pc:picChg>
      </pc:sldChg>
      <pc:sldChg chg="modSp mod ord">
        <pc:chgData name="Daniel Pereira" userId="0aadb434631ccf0a" providerId="LiveId" clId="{6488C95B-2C03-4F81-8860-0370A3ADCB47}" dt="2023-07-06T18:25:31.826" v="2967" actId="20577"/>
        <pc:sldMkLst>
          <pc:docMk/>
          <pc:sldMk cId="1680816026" sldId="666"/>
        </pc:sldMkLst>
        <pc:spChg chg="mod">
          <ac:chgData name="Daniel Pereira" userId="0aadb434631ccf0a" providerId="LiveId" clId="{6488C95B-2C03-4F81-8860-0370A3ADCB47}" dt="2023-07-06T18:02:22.419" v="1947" actId="20577"/>
          <ac:spMkLst>
            <pc:docMk/>
            <pc:sldMk cId="1680816026" sldId="666"/>
            <ac:spMk id="3" creationId="{00000000-0000-0000-0000-000000000000}"/>
          </ac:spMkLst>
        </pc:spChg>
        <pc:spChg chg="mod">
          <ac:chgData name="Daniel Pereira" userId="0aadb434631ccf0a" providerId="LiveId" clId="{6488C95B-2C03-4F81-8860-0370A3ADCB47}" dt="2023-07-06T18:25:31.826" v="2967" actId="20577"/>
          <ac:spMkLst>
            <pc:docMk/>
            <pc:sldMk cId="1680816026" sldId="666"/>
            <ac:spMk id="8" creationId="{00000000-0000-0000-0000-000000000000}"/>
          </ac:spMkLst>
        </pc:spChg>
        <pc:spChg chg="mod">
          <ac:chgData name="Daniel Pereira" userId="0aadb434631ccf0a" providerId="LiveId" clId="{6488C95B-2C03-4F81-8860-0370A3ADCB47}" dt="2023-07-06T18:25:22.216" v="2959" actId="20577"/>
          <ac:spMkLst>
            <pc:docMk/>
            <pc:sldMk cId="1680816026" sldId="666"/>
            <ac:spMk id="10" creationId="{00000000-0000-0000-0000-000000000000}"/>
          </ac:spMkLst>
        </pc:spChg>
        <pc:spChg chg="mod">
          <ac:chgData name="Daniel Pereira" userId="0aadb434631ccf0a" providerId="LiveId" clId="{6488C95B-2C03-4F81-8860-0370A3ADCB47}" dt="2023-07-06T18:25:25.012" v="2961" actId="20577"/>
          <ac:spMkLst>
            <pc:docMk/>
            <pc:sldMk cId="1680816026" sldId="666"/>
            <ac:spMk id="11" creationId="{00000000-0000-0000-0000-000000000000}"/>
          </ac:spMkLst>
        </pc:spChg>
        <pc:picChg chg="mod">
          <ac:chgData name="Daniel Pereira" userId="0aadb434631ccf0a" providerId="LiveId" clId="{6488C95B-2C03-4F81-8860-0370A3ADCB47}" dt="2023-07-06T18:02:11.181" v="1939" actId="14826"/>
          <ac:picMkLst>
            <pc:docMk/>
            <pc:sldMk cId="1680816026" sldId="666"/>
            <ac:picMk id="12" creationId="{00000000-0000-0000-0000-000000000000}"/>
          </ac:picMkLst>
        </pc:picChg>
        <pc:picChg chg="mod">
          <ac:chgData name="Daniel Pereira" userId="0aadb434631ccf0a" providerId="LiveId" clId="{6488C95B-2C03-4F81-8860-0370A3ADCB47}" dt="2023-07-06T18:02:16.597" v="1940" actId="14826"/>
          <ac:picMkLst>
            <pc:docMk/>
            <pc:sldMk cId="1680816026" sldId="666"/>
            <ac:picMk id="13" creationId="{00000000-0000-0000-0000-000000000000}"/>
          </ac:picMkLst>
        </pc:picChg>
      </pc:sldChg>
      <pc:sldChg chg="modSp mod ord">
        <pc:chgData name="Daniel Pereira" userId="0aadb434631ccf0a" providerId="LiveId" clId="{6488C95B-2C03-4F81-8860-0370A3ADCB47}" dt="2023-07-06T18:25:48.699" v="2979" actId="20577"/>
        <pc:sldMkLst>
          <pc:docMk/>
          <pc:sldMk cId="556671485" sldId="667"/>
        </pc:sldMkLst>
        <pc:spChg chg="mod">
          <ac:chgData name="Daniel Pereira" userId="0aadb434631ccf0a" providerId="LiveId" clId="{6488C95B-2C03-4F81-8860-0370A3ADCB47}" dt="2023-07-06T18:10:50.506" v="2320" actId="20577"/>
          <ac:spMkLst>
            <pc:docMk/>
            <pc:sldMk cId="556671485" sldId="667"/>
            <ac:spMk id="3" creationId="{00000000-0000-0000-0000-000000000000}"/>
          </ac:spMkLst>
        </pc:spChg>
        <pc:spChg chg="mod">
          <ac:chgData name="Daniel Pereira" userId="0aadb434631ccf0a" providerId="LiveId" clId="{6488C95B-2C03-4F81-8860-0370A3ADCB47}" dt="2023-07-06T18:25:48.699" v="2979" actId="20577"/>
          <ac:spMkLst>
            <pc:docMk/>
            <pc:sldMk cId="556671485" sldId="667"/>
            <ac:spMk id="8" creationId="{00000000-0000-0000-0000-000000000000}"/>
          </ac:spMkLst>
        </pc:spChg>
        <pc:spChg chg="mod">
          <ac:chgData name="Daniel Pereira" userId="0aadb434631ccf0a" providerId="LiveId" clId="{6488C95B-2C03-4F81-8860-0370A3ADCB47}" dt="2023-07-06T18:25:35.966" v="2969" actId="20577"/>
          <ac:spMkLst>
            <pc:docMk/>
            <pc:sldMk cId="556671485" sldId="667"/>
            <ac:spMk id="10" creationId="{00000000-0000-0000-0000-000000000000}"/>
          </ac:spMkLst>
        </pc:spChg>
        <pc:spChg chg="mod">
          <ac:chgData name="Daniel Pereira" userId="0aadb434631ccf0a" providerId="LiveId" clId="{6488C95B-2C03-4F81-8860-0370A3ADCB47}" dt="2023-07-06T18:25:39.676" v="2971" actId="20577"/>
          <ac:spMkLst>
            <pc:docMk/>
            <pc:sldMk cId="556671485" sldId="667"/>
            <ac:spMk id="11" creationId="{00000000-0000-0000-0000-000000000000}"/>
          </ac:spMkLst>
        </pc:spChg>
        <pc:picChg chg="mod">
          <ac:chgData name="Daniel Pereira" userId="0aadb434631ccf0a" providerId="LiveId" clId="{6488C95B-2C03-4F81-8860-0370A3ADCB47}" dt="2023-07-06T18:04:30.742" v="2112" actId="14826"/>
          <ac:picMkLst>
            <pc:docMk/>
            <pc:sldMk cId="556671485" sldId="667"/>
            <ac:picMk id="6" creationId="{00000000-0000-0000-0000-000000000000}"/>
          </ac:picMkLst>
        </pc:picChg>
        <pc:picChg chg="mod">
          <ac:chgData name="Daniel Pereira" userId="0aadb434631ccf0a" providerId="LiveId" clId="{6488C95B-2C03-4F81-8860-0370A3ADCB47}" dt="2023-07-06T18:04:44.624" v="2114" actId="14100"/>
          <ac:picMkLst>
            <pc:docMk/>
            <pc:sldMk cId="556671485" sldId="667"/>
            <ac:picMk id="12" creationId="{DEA409EE-4F26-1962-37C5-5932C1BE7A6D}"/>
          </ac:picMkLst>
        </pc:picChg>
      </pc:sldChg>
      <pc:sldChg chg="modSp mod">
        <pc:chgData name="Daniel Pereira" userId="0aadb434631ccf0a" providerId="LiveId" clId="{6488C95B-2C03-4F81-8860-0370A3ADCB47}" dt="2023-07-05T11:10:54.037" v="505" actId="20577"/>
        <pc:sldMkLst>
          <pc:docMk/>
          <pc:sldMk cId="3267470727" sldId="688"/>
        </pc:sldMkLst>
        <pc:spChg chg="mod">
          <ac:chgData name="Daniel Pereira" userId="0aadb434631ccf0a" providerId="LiveId" clId="{6488C95B-2C03-4F81-8860-0370A3ADCB47}" dt="2023-07-05T11:10:54.037" v="505" actId="20577"/>
          <ac:spMkLst>
            <pc:docMk/>
            <pc:sldMk cId="3267470727" sldId="688"/>
            <ac:spMk id="8" creationId="{00000000-0000-0000-0000-000000000000}"/>
          </ac:spMkLst>
        </pc:spChg>
      </pc:sldChg>
      <pc:sldChg chg="modSp mod">
        <pc:chgData name="Daniel Pereira" userId="0aadb434631ccf0a" providerId="LiveId" clId="{6488C95B-2C03-4F81-8860-0370A3ADCB47}" dt="2023-07-05T11:10:48.303" v="484" actId="20577"/>
        <pc:sldMkLst>
          <pc:docMk/>
          <pc:sldMk cId="283914027" sldId="690"/>
        </pc:sldMkLst>
        <pc:spChg chg="mod">
          <ac:chgData name="Daniel Pereira" userId="0aadb434631ccf0a" providerId="LiveId" clId="{6488C95B-2C03-4F81-8860-0370A3ADCB47}" dt="2023-07-05T11:10:48.303" v="484" actId="20577"/>
          <ac:spMkLst>
            <pc:docMk/>
            <pc:sldMk cId="283914027" sldId="690"/>
            <ac:spMk id="8" creationId="{00000000-0000-0000-0000-000000000000}"/>
          </ac:spMkLst>
        </pc:spChg>
      </pc:sldChg>
      <pc:sldChg chg="modSp mod ord">
        <pc:chgData name="Daniel Pereira" userId="0aadb434631ccf0a" providerId="LiveId" clId="{6488C95B-2C03-4F81-8860-0370A3ADCB47}" dt="2023-07-05T11:23:03.766" v="1275" actId="20577"/>
        <pc:sldMkLst>
          <pc:docMk/>
          <pc:sldMk cId="2334675211" sldId="692"/>
        </pc:sldMkLst>
        <pc:spChg chg="mod">
          <ac:chgData name="Daniel Pereira" userId="0aadb434631ccf0a" providerId="LiveId" clId="{6488C95B-2C03-4F81-8860-0370A3ADCB47}" dt="2023-07-05T11:22:07.096" v="1113" actId="20577"/>
          <ac:spMkLst>
            <pc:docMk/>
            <pc:sldMk cId="2334675211" sldId="692"/>
            <ac:spMk id="3" creationId="{00000000-0000-0000-0000-000000000000}"/>
          </ac:spMkLst>
        </pc:spChg>
        <pc:spChg chg="mod">
          <ac:chgData name="Daniel Pereira" userId="0aadb434631ccf0a" providerId="LiveId" clId="{6488C95B-2C03-4F81-8860-0370A3ADCB47}" dt="2023-07-05T11:22:01.832" v="1104" actId="20577"/>
          <ac:spMkLst>
            <pc:docMk/>
            <pc:sldMk cId="2334675211" sldId="692"/>
            <ac:spMk id="5" creationId="{00000000-0000-0000-0000-000000000000}"/>
          </ac:spMkLst>
        </pc:spChg>
        <pc:spChg chg="mod">
          <ac:chgData name="Daniel Pereira" userId="0aadb434631ccf0a" providerId="LiveId" clId="{6488C95B-2C03-4F81-8860-0370A3ADCB47}" dt="2023-07-05T11:23:03.766" v="1275" actId="20577"/>
          <ac:spMkLst>
            <pc:docMk/>
            <pc:sldMk cId="2334675211" sldId="692"/>
            <ac:spMk id="8" creationId="{00000000-0000-0000-0000-000000000000}"/>
          </ac:spMkLst>
        </pc:spChg>
        <pc:picChg chg="mod">
          <ac:chgData name="Daniel Pereira" userId="0aadb434631ccf0a" providerId="LiveId" clId="{6488C95B-2C03-4F81-8860-0370A3ADCB47}" dt="2023-07-05T11:21:44.436" v="1085" actId="14826"/>
          <ac:picMkLst>
            <pc:docMk/>
            <pc:sldMk cId="2334675211" sldId="692"/>
            <ac:picMk id="7" creationId="{D5AC1D99-C96A-D2D7-5CAD-5FA90E359D93}"/>
          </ac:picMkLst>
        </pc:picChg>
        <pc:picChg chg="mod">
          <ac:chgData name="Daniel Pereira" userId="0aadb434631ccf0a" providerId="LiveId" clId="{6488C95B-2C03-4F81-8860-0370A3ADCB47}" dt="2023-07-05T11:21:53.040" v="1086" actId="14826"/>
          <ac:picMkLst>
            <pc:docMk/>
            <pc:sldMk cId="2334675211" sldId="692"/>
            <ac:picMk id="13" creationId="{27F6FDAF-B1E5-6403-5570-AD35B3413306}"/>
          </ac:picMkLst>
        </pc:picChg>
      </pc:sldChg>
      <pc:sldChg chg="modSp mod">
        <pc:chgData name="Daniel Pereira" userId="0aadb434631ccf0a" providerId="LiveId" clId="{6488C95B-2C03-4F81-8860-0370A3ADCB47}" dt="2023-07-06T17:42:56.680" v="1384" actId="14826"/>
        <pc:sldMkLst>
          <pc:docMk/>
          <pc:sldMk cId="499108406" sldId="693"/>
        </pc:sldMkLst>
        <pc:spChg chg="mod">
          <ac:chgData name="Daniel Pereira" userId="0aadb434631ccf0a" providerId="LiveId" clId="{6488C95B-2C03-4F81-8860-0370A3ADCB47}" dt="2023-07-05T11:57:33.457" v="1302" actId="20577"/>
          <ac:spMkLst>
            <pc:docMk/>
            <pc:sldMk cId="499108406" sldId="693"/>
            <ac:spMk id="3" creationId="{00000000-0000-0000-0000-000000000000}"/>
          </ac:spMkLst>
        </pc:spChg>
        <pc:spChg chg="mod">
          <ac:chgData name="Daniel Pereira" userId="0aadb434631ccf0a" providerId="LiveId" clId="{6488C95B-2C03-4F81-8860-0370A3ADCB47}" dt="2023-07-05T11:58:07.425" v="1382" actId="20577"/>
          <ac:spMkLst>
            <pc:docMk/>
            <pc:sldMk cId="499108406" sldId="693"/>
            <ac:spMk id="8" creationId="{00000000-0000-0000-0000-000000000000}"/>
          </ac:spMkLst>
        </pc:spChg>
        <pc:picChg chg="mod">
          <ac:chgData name="Daniel Pereira" userId="0aadb434631ccf0a" providerId="LiveId" clId="{6488C95B-2C03-4F81-8860-0370A3ADCB47}" dt="2023-07-06T17:42:43.362" v="1383" actId="14826"/>
          <ac:picMkLst>
            <pc:docMk/>
            <pc:sldMk cId="499108406" sldId="693"/>
            <ac:picMk id="7" creationId="{D5AC1D99-C96A-D2D7-5CAD-5FA90E359D93}"/>
          </ac:picMkLst>
        </pc:picChg>
        <pc:picChg chg="mod">
          <ac:chgData name="Daniel Pereira" userId="0aadb434631ccf0a" providerId="LiveId" clId="{6488C95B-2C03-4F81-8860-0370A3ADCB47}" dt="2023-07-06T17:42:56.680" v="1384" actId="14826"/>
          <ac:picMkLst>
            <pc:docMk/>
            <pc:sldMk cId="499108406" sldId="693"/>
            <ac:picMk id="13" creationId="{27F6FDAF-B1E5-6403-5570-AD35B3413306}"/>
          </ac:picMkLst>
        </pc:picChg>
      </pc:sldChg>
      <pc:sldChg chg="modSp mod">
        <pc:chgData name="Daniel Pereira" userId="0aadb434631ccf0a" providerId="LiveId" clId="{6488C95B-2C03-4F81-8860-0370A3ADCB47}" dt="2023-07-06T17:50:24.091" v="1603" actId="20577"/>
        <pc:sldMkLst>
          <pc:docMk/>
          <pc:sldMk cId="2020128121" sldId="694"/>
        </pc:sldMkLst>
        <pc:spChg chg="mod">
          <ac:chgData name="Daniel Pereira" userId="0aadb434631ccf0a" providerId="LiveId" clId="{6488C95B-2C03-4F81-8860-0370A3ADCB47}" dt="2023-07-06T17:48:59.954" v="1425" actId="20577"/>
          <ac:spMkLst>
            <pc:docMk/>
            <pc:sldMk cId="2020128121" sldId="694"/>
            <ac:spMk id="3" creationId="{00000000-0000-0000-0000-000000000000}"/>
          </ac:spMkLst>
        </pc:spChg>
        <pc:spChg chg="mod">
          <ac:chgData name="Daniel Pereira" userId="0aadb434631ccf0a" providerId="LiveId" clId="{6488C95B-2C03-4F81-8860-0370A3ADCB47}" dt="2023-07-06T17:48:54.045" v="1418" actId="20577"/>
          <ac:spMkLst>
            <pc:docMk/>
            <pc:sldMk cId="2020128121" sldId="694"/>
            <ac:spMk id="5" creationId="{00000000-0000-0000-0000-000000000000}"/>
          </ac:spMkLst>
        </pc:spChg>
        <pc:spChg chg="mod">
          <ac:chgData name="Daniel Pereira" userId="0aadb434631ccf0a" providerId="LiveId" clId="{6488C95B-2C03-4F81-8860-0370A3ADCB47}" dt="2023-07-06T17:50:24.091" v="1603" actId="20577"/>
          <ac:spMkLst>
            <pc:docMk/>
            <pc:sldMk cId="2020128121" sldId="694"/>
            <ac:spMk id="8" creationId="{00000000-0000-0000-0000-000000000000}"/>
          </ac:spMkLst>
        </pc:spChg>
        <pc:picChg chg="mod">
          <ac:chgData name="Daniel Pereira" userId="0aadb434631ccf0a" providerId="LiveId" clId="{6488C95B-2C03-4F81-8860-0370A3ADCB47}" dt="2023-07-06T17:48:13.643" v="1385" actId="14826"/>
          <ac:picMkLst>
            <pc:docMk/>
            <pc:sldMk cId="2020128121" sldId="694"/>
            <ac:picMk id="7" creationId="{D5AC1D99-C96A-D2D7-5CAD-5FA90E359D93}"/>
          </ac:picMkLst>
        </pc:picChg>
        <pc:picChg chg="mod">
          <ac:chgData name="Daniel Pereira" userId="0aadb434631ccf0a" providerId="LiveId" clId="{6488C95B-2C03-4F81-8860-0370A3ADCB47}" dt="2023-07-06T17:48:30.847" v="1386" actId="14826"/>
          <ac:picMkLst>
            <pc:docMk/>
            <pc:sldMk cId="2020128121" sldId="694"/>
            <ac:picMk id="13" creationId="{27F6FDAF-B1E5-6403-5570-AD35B3413306}"/>
          </ac:picMkLst>
        </pc:picChg>
      </pc:sldChg>
      <pc:sldChg chg="modSp mod">
        <pc:chgData name="Daniel Pereira" userId="0aadb434631ccf0a" providerId="LiveId" clId="{6488C95B-2C03-4F81-8860-0370A3ADCB47}" dt="2023-07-05T11:01:02.304" v="206" actId="20577"/>
        <pc:sldMkLst>
          <pc:docMk/>
          <pc:sldMk cId="2272241734" sldId="709"/>
        </pc:sldMkLst>
        <pc:spChg chg="mod">
          <ac:chgData name="Daniel Pereira" userId="0aadb434631ccf0a" providerId="LiveId" clId="{6488C95B-2C03-4F81-8860-0370A3ADCB47}" dt="2023-07-05T11:01:02.304" v="206" actId="20577"/>
          <ac:spMkLst>
            <pc:docMk/>
            <pc:sldMk cId="2272241734" sldId="709"/>
            <ac:spMk id="8" creationId="{00000000-0000-0000-0000-000000000000}"/>
          </ac:spMkLst>
        </pc:spChg>
        <pc:picChg chg="mod">
          <ac:chgData name="Daniel Pereira" userId="0aadb434631ccf0a" providerId="LiveId" clId="{6488C95B-2C03-4F81-8860-0370A3ADCB47}" dt="2023-07-05T10:59:13.952" v="0" actId="14826"/>
          <ac:picMkLst>
            <pc:docMk/>
            <pc:sldMk cId="2272241734" sldId="709"/>
            <ac:picMk id="7" creationId="{D5AC1D99-C96A-D2D7-5CAD-5FA90E359D93}"/>
          </ac:picMkLst>
        </pc:picChg>
        <pc:picChg chg="mod">
          <ac:chgData name="Daniel Pereira" userId="0aadb434631ccf0a" providerId="LiveId" clId="{6488C95B-2C03-4F81-8860-0370A3ADCB47}" dt="2023-07-05T10:59:20.678" v="1" actId="14826"/>
          <ac:picMkLst>
            <pc:docMk/>
            <pc:sldMk cId="2272241734" sldId="709"/>
            <ac:picMk id="13" creationId="{27F6FDAF-B1E5-6403-5570-AD35B3413306}"/>
          </ac:picMkLst>
        </pc:picChg>
      </pc:sldChg>
      <pc:sldChg chg="modSp mod">
        <pc:chgData name="Daniel Pereira" userId="0aadb434631ccf0a" providerId="LiveId" clId="{6488C95B-2C03-4F81-8860-0370A3ADCB47}" dt="2023-07-05T11:07:59.714" v="348" actId="20577"/>
        <pc:sldMkLst>
          <pc:docMk/>
          <pc:sldMk cId="3792712934" sldId="710"/>
        </pc:sldMkLst>
        <pc:spChg chg="mod">
          <ac:chgData name="Daniel Pereira" userId="0aadb434631ccf0a" providerId="LiveId" clId="{6488C95B-2C03-4F81-8860-0370A3ADCB47}" dt="2023-07-05T11:03:26.699" v="244" actId="20577"/>
          <ac:spMkLst>
            <pc:docMk/>
            <pc:sldMk cId="3792712934" sldId="710"/>
            <ac:spMk id="3" creationId="{00000000-0000-0000-0000-000000000000}"/>
          </ac:spMkLst>
        </pc:spChg>
        <pc:spChg chg="mod">
          <ac:chgData name="Daniel Pereira" userId="0aadb434631ccf0a" providerId="LiveId" clId="{6488C95B-2C03-4F81-8860-0370A3ADCB47}" dt="2023-07-05T11:03:18.832" v="235" actId="20577"/>
          <ac:spMkLst>
            <pc:docMk/>
            <pc:sldMk cId="3792712934" sldId="710"/>
            <ac:spMk id="5" creationId="{00000000-0000-0000-0000-000000000000}"/>
          </ac:spMkLst>
        </pc:spChg>
        <pc:spChg chg="mod">
          <ac:chgData name="Daniel Pereira" userId="0aadb434631ccf0a" providerId="LiveId" clId="{6488C95B-2C03-4F81-8860-0370A3ADCB47}" dt="2023-07-05T11:07:59.714" v="348" actId="20577"/>
          <ac:spMkLst>
            <pc:docMk/>
            <pc:sldMk cId="3792712934" sldId="710"/>
            <ac:spMk id="8" creationId="{00000000-0000-0000-0000-000000000000}"/>
          </ac:spMkLst>
        </pc:spChg>
        <pc:picChg chg="mod">
          <ac:chgData name="Daniel Pereira" userId="0aadb434631ccf0a" providerId="LiveId" clId="{6488C95B-2C03-4F81-8860-0370A3ADCB47}" dt="2023-07-05T11:07:03.439" v="245" actId="14826"/>
          <ac:picMkLst>
            <pc:docMk/>
            <pc:sldMk cId="3792712934" sldId="710"/>
            <ac:picMk id="7" creationId="{D5AC1D99-C96A-D2D7-5CAD-5FA90E359D93}"/>
          </ac:picMkLst>
        </pc:picChg>
        <pc:picChg chg="mod">
          <ac:chgData name="Daniel Pereira" userId="0aadb434631ccf0a" providerId="LiveId" clId="{6488C95B-2C03-4F81-8860-0370A3ADCB47}" dt="2023-07-05T11:07:09.585" v="246" actId="14826"/>
          <ac:picMkLst>
            <pc:docMk/>
            <pc:sldMk cId="3792712934" sldId="710"/>
            <ac:picMk id="13" creationId="{27F6FDAF-B1E5-6403-5570-AD35B3413306}"/>
          </ac:picMkLst>
        </pc:picChg>
      </pc:sldChg>
      <pc:sldChg chg="modSp mod ord">
        <pc:chgData name="Daniel Pereira" userId="0aadb434631ccf0a" providerId="LiveId" clId="{6488C95B-2C03-4F81-8860-0370A3ADCB47}" dt="2023-07-06T18:14:03.275" v="2516" actId="20577"/>
        <pc:sldMkLst>
          <pc:docMk/>
          <pc:sldMk cId="2068696346" sldId="711"/>
        </pc:sldMkLst>
        <pc:spChg chg="mod">
          <ac:chgData name="Daniel Pereira" userId="0aadb434631ccf0a" providerId="LiveId" clId="{6488C95B-2C03-4F81-8860-0370A3ADCB47}" dt="2023-07-06T18:14:03.275" v="2516" actId="20577"/>
          <ac:spMkLst>
            <pc:docMk/>
            <pc:sldMk cId="2068696346" sldId="711"/>
            <ac:spMk id="3" creationId="{00000000-0000-0000-0000-000000000000}"/>
          </ac:spMkLst>
        </pc:spChg>
        <pc:spChg chg="mod">
          <ac:chgData name="Daniel Pereira" userId="0aadb434631ccf0a" providerId="LiveId" clId="{6488C95B-2C03-4F81-8860-0370A3ADCB47}" dt="2023-07-05T11:10:39.269" v="465" actId="20577"/>
          <ac:spMkLst>
            <pc:docMk/>
            <pc:sldMk cId="2068696346" sldId="711"/>
            <ac:spMk id="8" creationId="{00000000-0000-0000-0000-000000000000}"/>
          </ac:spMkLst>
        </pc:spChg>
        <pc:picChg chg="mod">
          <ac:chgData name="Daniel Pereira" userId="0aadb434631ccf0a" providerId="LiveId" clId="{6488C95B-2C03-4F81-8860-0370A3ADCB47}" dt="2023-07-05T11:09:39.061" v="351" actId="14826"/>
          <ac:picMkLst>
            <pc:docMk/>
            <pc:sldMk cId="2068696346" sldId="711"/>
            <ac:picMk id="7" creationId="{D5AC1D99-C96A-D2D7-5CAD-5FA90E359D93}"/>
          </ac:picMkLst>
        </pc:picChg>
        <pc:picChg chg="mod">
          <ac:chgData name="Daniel Pereira" userId="0aadb434631ccf0a" providerId="LiveId" clId="{6488C95B-2C03-4F81-8860-0370A3ADCB47}" dt="2023-07-05T11:09:44.851" v="352" actId="14826"/>
          <ac:picMkLst>
            <pc:docMk/>
            <pc:sldMk cId="2068696346" sldId="711"/>
            <ac:picMk id="13" creationId="{27F6FDAF-B1E5-6403-5570-AD35B3413306}"/>
          </ac:picMkLst>
        </pc:picChg>
      </pc:sldChg>
      <pc:sldChg chg="modSp mod ord">
        <pc:chgData name="Daniel Pereira" userId="0aadb434631ccf0a" providerId="LiveId" clId="{6488C95B-2C03-4F81-8860-0370A3ADCB47}" dt="2023-07-05T11:15:43.224" v="673" actId="20577"/>
        <pc:sldMkLst>
          <pc:docMk/>
          <pc:sldMk cId="1515820510" sldId="712"/>
        </pc:sldMkLst>
        <pc:spChg chg="mod">
          <ac:chgData name="Daniel Pereira" userId="0aadb434631ccf0a" providerId="LiveId" clId="{6488C95B-2C03-4F81-8860-0370A3ADCB47}" dt="2023-07-05T11:13:02.327" v="547" actId="20577"/>
          <ac:spMkLst>
            <pc:docMk/>
            <pc:sldMk cId="1515820510" sldId="712"/>
            <ac:spMk id="3" creationId="{00000000-0000-0000-0000-000000000000}"/>
          </ac:spMkLst>
        </pc:spChg>
        <pc:spChg chg="mod">
          <ac:chgData name="Daniel Pereira" userId="0aadb434631ccf0a" providerId="LiveId" clId="{6488C95B-2C03-4F81-8860-0370A3ADCB47}" dt="2023-07-05T11:12:55.371" v="538" actId="20577"/>
          <ac:spMkLst>
            <pc:docMk/>
            <pc:sldMk cId="1515820510" sldId="712"/>
            <ac:spMk id="5" creationId="{00000000-0000-0000-0000-000000000000}"/>
          </ac:spMkLst>
        </pc:spChg>
        <pc:spChg chg="mod">
          <ac:chgData name="Daniel Pereira" userId="0aadb434631ccf0a" providerId="LiveId" clId="{6488C95B-2C03-4F81-8860-0370A3ADCB47}" dt="2023-07-05T11:15:43.224" v="673" actId="20577"/>
          <ac:spMkLst>
            <pc:docMk/>
            <pc:sldMk cId="1515820510" sldId="712"/>
            <ac:spMk id="8" creationId="{00000000-0000-0000-0000-000000000000}"/>
          </ac:spMkLst>
        </pc:spChg>
        <pc:picChg chg="mod">
          <ac:chgData name="Daniel Pereira" userId="0aadb434631ccf0a" providerId="LiveId" clId="{6488C95B-2C03-4F81-8860-0370A3ADCB47}" dt="2023-07-05T11:13:09.786" v="548" actId="14826"/>
          <ac:picMkLst>
            <pc:docMk/>
            <pc:sldMk cId="1515820510" sldId="712"/>
            <ac:picMk id="7" creationId="{D5AC1D99-C96A-D2D7-5CAD-5FA90E359D93}"/>
          </ac:picMkLst>
        </pc:picChg>
        <pc:picChg chg="mod">
          <ac:chgData name="Daniel Pereira" userId="0aadb434631ccf0a" providerId="LiveId" clId="{6488C95B-2C03-4F81-8860-0370A3ADCB47}" dt="2023-07-05T11:13:15.245" v="549" actId="14826"/>
          <ac:picMkLst>
            <pc:docMk/>
            <pc:sldMk cId="1515820510" sldId="712"/>
            <ac:picMk id="13" creationId="{27F6FDAF-B1E5-6403-5570-AD35B3413306}"/>
          </ac:picMkLst>
        </pc:picChg>
      </pc:sldChg>
      <pc:sldChg chg="modSp mod ord">
        <pc:chgData name="Daniel Pereira" userId="0aadb434631ccf0a" providerId="LiveId" clId="{6488C95B-2C03-4F81-8860-0370A3ADCB47}" dt="2023-07-05T11:19:55.841" v="1082" actId="20577"/>
        <pc:sldMkLst>
          <pc:docMk/>
          <pc:sldMk cId="1625371559" sldId="713"/>
        </pc:sldMkLst>
        <pc:spChg chg="mod">
          <ac:chgData name="Daniel Pereira" userId="0aadb434631ccf0a" providerId="LiveId" clId="{6488C95B-2C03-4F81-8860-0370A3ADCB47}" dt="2023-07-05T11:17:41.654" v="708" actId="20577"/>
          <ac:spMkLst>
            <pc:docMk/>
            <pc:sldMk cId="1625371559" sldId="713"/>
            <ac:spMk id="3" creationId="{00000000-0000-0000-0000-000000000000}"/>
          </ac:spMkLst>
        </pc:spChg>
        <pc:spChg chg="mod">
          <ac:chgData name="Daniel Pereira" userId="0aadb434631ccf0a" providerId="LiveId" clId="{6488C95B-2C03-4F81-8860-0370A3ADCB47}" dt="2023-07-05T11:17:35.604" v="701" actId="20577"/>
          <ac:spMkLst>
            <pc:docMk/>
            <pc:sldMk cId="1625371559" sldId="713"/>
            <ac:spMk id="5" creationId="{00000000-0000-0000-0000-000000000000}"/>
          </ac:spMkLst>
        </pc:spChg>
        <pc:spChg chg="mod">
          <ac:chgData name="Daniel Pereira" userId="0aadb434631ccf0a" providerId="LiveId" clId="{6488C95B-2C03-4F81-8860-0370A3ADCB47}" dt="2023-07-05T11:19:55.841" v="1082" actId="20577"/>
          <ac:spMkLst>
            <pc:docMk/>
            <pc:sldMk cId="1625371559" sldId="713"/>
            <ac:spMk id="8" creationId="{00000000-0000-0000-0000-000000000000}"/>
          </ac:spMkLst>
        </pc:spChg>
        <pc:picChg chg="mod">
          <ac:chgData name="Daniel Pereira" userId="0aadb434631ccf0a" providerId="LiveId" clId="{6488C95B-2C03-4F81-8860-0370A3ADCB47}" dt="2023-07-05T11:17:48.898" v="709" actId="14826"/>
          <ac:picMkLst>
            <pc:docMk/>
            <pc:sldMk cId="1625371559" sldId="713"/>
            <ac:picMk id="7" creationId="{D5AC1D99-C96A-D2D7-5CAD-5FA90E359D93}"/>
          </ac:picMkLst>
        </pc:picChg>
        <pc:picChg chg="mod">
          <ac:chgData name="Daniel Pereira" userId="0aadb434631ccf0a" providerId="LiveId" clId="{6488C95B-2C03-4F81-8860-0370A3ADCB47}" dt="2023-07-05T11:17:55.492" v="710" actId="14826"/>
          <ac:picMkLst>
            <pc:docMk/>
            <pc:sldMk cId="1625371559" sldId="713"/>
            <ac:picMk id="13" creationId="{27F6FDAF-B1E5-6403-5570-AD35B3413306}"/>
          </ac:picMkLst>
        </pc:picChg>
      </pc:sldChg>
      <pc:sldChg chg="modSp mod ord">
        <pc:chgData name="Daniel Pereira" userId="0aadb434631ccf0a" providerId="LiveId" clId="{6488C95B-2C03-4F81-8860-0370A3ADCB47}" dt="2023-07-06T18:29:44.600" v="3164" actId="20577"/>
        <pc:sldMkLst>
          <pc:docMk/>
          <pc:sldMk cId="3650961959" sldId="723"/>
        </pc:sldMkLst>
        <pc:spChg chg="mod">
          <ac:chgData name="Daniel Pereira" userId="0aadb434631ccf0a" providerId="LiveId" clId="{6488C95B-2C03-4F81-8860-0370A3ADCB47}" dt="2023-07-06T18:14:37.484" v="2551" actId="20577"/>
          <ac:spMkLst>
            <pc:docMk/>
            <pc:sldMk cId="3650961959" sldId="723"/>
            <ac:spMk id="3" creationId="{00000000-0000-0000-0000-000000000000}"/>
          </ac:spMkLst>
        </pc:spChg>
        <pc:spChg chg="mod">
          <ac:chgData name="Daniel Pereira" userId="0aadb434631ccf0a" providerId="LiveId" clId="{6488C95B-2C03-4F81-8860-0370A3ADCB47}" dt="2023-07-06T18:14:41.238" v="2553" actId="20577"/>
          <ac:spMkLst>
            <pc:docMk/>
            <pc:sldMk cId="3650961959" sldId="723"/>
            <ac:spMk id="5" creationId="{00000000-0000-0000-0000-000000000000}"/>
          </ac:spMkLst>
        </pc:spChg>
        <pc:spChg chg="mod">
          <ac:chgData name="Daniel Pereira" userId="0aadb434631ccf0a" providerId="LiveId" clId="{6488C95B-2C03-4F81-8860-0370A3ADCB47}" dt="2023-07-06T18:29:44.600" v="3164" actId="20577"/>
          <ac:spMkLst>
            <pc:docMk/>
            <pc:sldMk cId="3650961959" sldId="723"/>
            <ac:spMk id="8" creationId="{00000000-0000-0000-0000-000000000000}"/>
          </ac:spMkLst>
        </pc:spChg>
        <pc:spChg chg="mod">
          <ac:chgData name="Daniel Pereira" userId="0aadb434631ccf0a" providerId="LiveId" clId="{6488C95B-2C03-4F81-8860-0370A3ADCB47}" dt="2023-07-06T18:28:58.117" v="3156" actId="20577"/>
          <ac:spMkLst>
            <pc:docMk/>
            <pc:sldMk cId="3650961959" sldId="723"/>
            <ac:spMk id="10" creationId="{00000000-0000-0000-0000-000000000000}"/>
          </ac:spMkLst>
        </pc:spChg>
        <pc:spChg chg="mod">
          <ac:chgData name="Daniel Pereira" userId="0aadb434631ccf0a" providerId="LiveId" clId="{6488C95B-2C03-4F81-8860-0370A3ADCB47}" dt="2023-07-06T18:29:01.149" v="3158" actId="20577"/>
          <ac:spMkLst>
            <pc:docMk/>
            <pc:sldMk cId="3650961959" sldId="723"/>
            <ac:spMk id="11" creationId="{00000000-0000-0000-0000-000000000000}"/>
          </ac:spMkLst>
        </pc:spChg>
        <pc:picChg chg="mod">
          <ac:chgData name="Daniel Pereira" userId="0aadb434631ccf0a" providerId="LiveId" clId="{6488C95B-2C03-4F81-8860-0370A3ADCB47}" dt="2023-07-06T18:15:14.170" v="2555" actId="14826"/>
          <ac:picMkLst>
            <pc:docMk/>
            <pc:sldMk cId="3650961959" sldId="723"/>
            <ac:picMk id="12" creationId="{614126DE-D83E-2522-415D-B53FDFF9036C}"/>
          </ac:picMkLst>
        </pc:picChg>
        <pc:picChg chg="mod">
          <ac:chgData name="Daniel Pereira" userId="0aadb434631ccf0a" providerId="LiveId" clId="{6488C95B-2C03-4F81-8860-0370A3ADCB47}" dt="2023-07-06T18:15:07.524" v="2554" actId="14826"/>
          <ac:picMkLst>
            <pc:docMk/>
            <pc:sldMk cId="3650961959" sldId="723"/>
            <ac:picMk id="14" creationId="{A868096B-B18E-C3B8-DA44-CB93C724BDAB}"/>
          </ac:picMkLst>
        </pc:picChg>
      </pc:sldChg>
      <pc:sldChg chg="modSp mod ord">
        <pc:chgData name="Daniel Pereira" userId="0aadb434631ccf0a" providerId="LiveId" clId="{6488C95B-2C03-4F81-8860-0370A3ADCB47}" dt="2023-07-06T18:30:00.083" v="3172" actId="20577"/>
        <pc:sldMkLst>
          <pc:docMk/>
          <pc:sldMk cId="2950924799" sldId="724"/>
        </pc:sldMkLst>
        <pc:spChg chg="mod">
          <ac:chgData name="Daniel Pereira" userId="0aadb434631ccf0a" providerId="LiveId" clId="{6488C95B-2C03-4F81-8860-0370A3ADCB47}" dt="2023-07-06T18:19:50.544" v="2770" actId="20577"/>
          <ac:spMkLst>
            <pc:docMk/>
            <pc:sldMk cId="2950924799" sldId="724"/>
            <ac:spMk id="3" creationId="{00000000-0000-0000-0000-000000000000}"/>
          </ac:spMkLst>
        </pc:spChg>
        <pc:spChg chg="mod">
          <ac:chgData name="Daniel Pereira" userId="0aadb434631ccf0a" providerId="LiveId" clId="{6488C95B-2C03-4F81-8860-0370A3ADCB47}" dt="2023-07-06T18:19:45.874" v="2763" actId="20577"/>
          <ac:spMkLst>
            <pc:docMk/>
            <pc:sldMk cId="2950924799" sldId="724"/>
            <ac:spMk id="5" creationId="{00000000-0000-0000-0000-000000000000}"/>
          </ac:spMkLst>
        </pc:spChg>
        <pc:spChg chg="mod">
          <ac:chgData name="Daniel Pereira" userId="0aadb434631ccf0a" providerId="LiveId" clId="{6488C95B-2C03-4F81-8860-0370A3ADCB47}" dt="2023-07-06T18:30:00.083" v="3172" actId="20577"/>
          <ac:spMkLst>
            <pc:docMk/>
            <pc:sldMk cId="2950924799" sldId="724"/>
            <ac:spMk id="8" creationId="{00000000-0000-0000-0000-000000000000}"/>
          </ac:spMkLst>
        </pc:spChg>
        <pc:spChg chg="mod">
          <ac:chgData name="Daniel Pereira" userId="0aadb434631ccf0a" providerId="LiveId" clId="{6488C95B-2C03-4F81-8860-0370A3ADCB47}" dt="2023-07-06T18:29:49.586" v="3166" actId="20577"/>
          <ac:spMkLst>
            <pc:docMk/>
            <pc:sldMk cId="2950924799" sldId="724"/>
            <ac:spMk id="10" creationId="{00000000-0000-0000-0000-000000000000}"/>
          </ac:spMkLst>
        </pc:spChg>
        <pc:spChg chg="mod">
          <ac:chgData name="Daniel Pereira" userId="0aadb434631ccf0a" providerId="LiveId" clId="{6488C95B-2C03-4F81-8860-0370A3ADCB47}" dt="2023-07-06T18:29:52.515" v="3168" actId="20577"/>
          <ac:spMkLst>
            <pc:docMk/>
            <pc:sldMk cId="2950924799" sldId="724"/>
            <ac:spMk id="11" creationId="{00000000-0000-0000-0000-000000000000}"/>
          </ac:spMkLst>
        </pc:spChg>
        <pc:picChg chg="mod">
          <ac:chgData name="Daniel Pereira" userId="0aadb434631ccf0a" providerId="LiveId" clId="{6488C95B-2C03-4F81-8860-0370A3ADCB47}" dt="2023-07-06T18:20:35.241" v="2772" actId="14826"/>
          <ac:picMkLst>
            <pc:docMk/>
            <pc:sldMk cId="2950924799" sldId="724"/>
            <ac:picMk id="12" creationId="{614126DE-D83E-2522-415D-B53FDFF9036C}"/>
          </ac:picMkLst>
        </pc:picChg>
        <pc:picChg chg="mod">
          <ac:chgData name="Daniel Pereira" userId="0aadb434631ccf0a" providerId="LiveId" clId="{6488C95B-2C03-4F81-8860-0370A3ADCB47}" dt="2023-07-06T18:20:29.893" v="2771" actId="14826"/>
          <ac:picMkLst>
            <pc:docMk/>
            <pc:sldMk cId="2950924799" sldId="724"/>
            <ac:picMk id="14" creationId="{A868096B-B18E-C3B8-DA44-CB93C724BDAB}"/>
          </ac:picMkLst>
        </pc:picChg>
      </pc:sldChg>
      <pc:sldChg chg="del">
        <pc:chgData name="Daniel Pereira" userId="0aadb434631ccf0a" providerId="LiveId" clId="{6488C95B-2C03-4F81-8860-0370A3ADCB47}" dt="2023-07-06T18:30:22.389" v="3173" actId="2696"/>
        <pc:sldMkLst>
          <pc:docMk/>
          <pc:sldMk cId="3392271473" sldId="725"/>
        </pc:sldMkLst>
      </pc:sldChg>
      <pc:sldChg chg="del">
        <pc:chgData name="Daniel Pereira" userId="0aadb434631ccf0a" providerId="LiveId" clId="{6488C95B-2C03-4F81-8860-0370A3ADCB47}" dt="2023-07-06T18:30:30.025" v="3174" actId="2696"/>
        <pc:sldMkLst>
          <pc:docMk/>
          <pc:sldMk cId="790006225" sldId="726"/>
        </pc:sldMkLst>
      </pc:sldChg>
      <pc:sldChg chg="modSp add mod">
        <pc:chgData name="Daniel Pereira" userId="0aadb434631ccf0a" providerId="LiveId" clId="{6488C95B-2C03-4F81-8860-0370A3ADCB47}" dt="2023-07-06T18:24:25.819" v="2917" actId="20577"/>
        <pc:sldMkLst>
          <pc:docMk/>
          <pc:sldMk cId="2294597063" sldId="747"/>
        </pc:sldMkLst>
        <pc:spChg chg="mod">
          <ac:chgData name="Daniel Pereira" userId="0aadb434631ccf0a" providerId="LiveId" clId="{6488C95B-2C03-4F81-8860-0370A3ADCB47}" dt="2023-07-06T18:24:25.819" v="2917" actId="20577"/>
          <ac:spMkLst>
            <pc:docMk/>
            <pc:sldMk cId="2294597063" sldId="747"/>
            <ac:spMk id="8" creationId="{00000000-0000-0000-0000-000000000000}"/>
          </ac:spMkLst>
        </pc:spChg>
        <pc:spChg chg="mod">
          <ac:chgData name="Daniel Pereira" userId="0aadb434631ccf0a" providerId="LiveId" clId="{6488C95B-2C03-4F81-8860-0370A3ADCB47}" dt="2023-07-06T18:24:16.598" v="2907" actId="20577"/>
          <ac:spMkLst>
            <pc:docMk/>
            <pc:sldMk cId="2294597063" sldId="747"/>
            <ac:spMk id="10" creationId="{00000000-0000-0000-0000-000000000000}"/>
          </ac:spMkLst>
        </pc:spChg>
        <pc:spChg chg="mod">
          <ac:chgData name="Daniel Pereira" userId="0aadb434631ccf0a" providerId="LiveId" clId="{6488C95B-2C03-4F81-8860-0370A3ADCB47}" dt="2023-07-06T18:24:20.095" v="2911" actId="20577"/>
          <ac:spMkLst>
            <pc:docMk/>
            <pc:sldMk cId="2294597063" sldId="747"/>
            <ac:spMk id="11" creationId="{00000000-0000-0000-0000-000000000000}"/>
          </ac:spMkLst>
        </pc:spChg>
        <pc:picChg chg="mod">
          <ac:chgData name="Daniel Pereira" userId="0aadb434631ccf0a" providerId="LiveId" clId="{6488C95B-2C03-4F81-8860-0370A3ADCB47}" dt="2023-07-06T18:23:39.886" v="2823" actId="14826"/>
          <ac:picMkLst>
            <pc:docMk/>
            <pc:sldMk cId="2294597063" sldId="747"/>
            <ac:picMk id="6" creationId="{00000000-0000-0000-0000-000000000000}"/>
          </ac:picMkLst>
        </pc:picChg>
        <pc:picChg chg="mod">
          <ac:chgData name="Daniel Pereira" userId="0aadb434631ccf0a" providerId="LiveId" clId="{6488C95B-2C03-4F81-8860-0370A3ADCB47}" dt="2023-07-06T18:23:34.117" v="2822" actId="14826"/>
          <ac:picMkLst>
            <pc:docMk/>
            <pc:sldMk cId="2294597063" sldId="747"/>
            <ac:picMk id="7" creationId="{D5AC1D99-C96A-D2D7-5CAD-5FA90E359D93}"/>
          </ac:picMkLst>
        </pc:picChg>
      </pc:sldChg>
      <pc:sldChg chg="modSp add mod">
        <pc:chgData name="Daniel Pereira" userId="0aadb434631ccf0a" providerId="LiveId" clId="{6488C95B-2C03-4F81-8860-0370A3ADCB47}" dt="2023-07-06T18:28:35.441" v="3140" actId="20577"/>
        <pc:sldMkLst>
          <pc:docMk/>
          <pc:sldMk cId="1868820441" sldId="748"/>
        </pc:sldMkLst>
        <pc:spChg chg="mod">
          <ac:chgData name="Daniel Pereira" userId="0aadb434631ccf0a" providerId="LiveId" clId="{6488C95B-2C03-4F81-8860-0370A3ADCB47}" dt="2023-07-06T18:28:35.441" v="3140" actId="20577"/>
          <ac:spMkLst>
            <pc:docMk/>
            <pc:sldMk cId="1868820441" sldId="748"/>
            <ac:spMk id="8" creationId="{00000000-0000-0000-0000-000000000000}"/>
          </ac:spMkLst>
        </pc:spChg>
        <pc:spChg chg="mod">
          <ac:chgData name="Daniel Pereira" userId="0aadb434631ccf0a" providerId="LiveId" clId="{6488C95B-2C03-4F81-8860-0370A3ADCB47}" dt="2023-07-06T18:28:25.647" v="3134" actId="20577"/>
          <ac:spMkLst>
            <pc:docMk/>
            <pc:sldMk cId="1868820441" sldId="748"/>
            <ac:spMk id="10" creationId="{00000000-0000-0000-0000-000000000000}"/>
          </ac:spMkLst>
        </pc:spChg>
        <pc:spChg chg="mod">
          <ac:chgData name="Daniel Pereira" userId="0aadb434631ccf0a" providerId="LiveId" clId="{6488C95B-2C03-4F81-8860-0370A3ADCB47}" dt="2023-07-06T18:28:28.505" v="3136" actId="20577"/>
          <ac:spMkLst>
            <pc:docMk/>
            <pc:sldMk cId="1868820441" sldId="748"/>
            <ac:spMk id="11" creationId="{00000000-0000-0000-0000-000000000000}"/>
          </ac:spMkLst>
        </pc:spChg>
        <pc:picChg chg="mod">
          <ac:chgData name="Daniel Pereira" userId="0aadb434631ccf0a" providerId="LiveId" clId="{6488C95B-2C03-4F81-8860-0370A3ADCB47}" dt="2023-07-06T18:27:04.802" v="3016" actId="14826"/>
          <ac:picMkLst>
            <pc:docMk/>
            <pc:sldMk cId="1868820441" sldId="748"/>
            <ac:picMk id="6" creationId="{00000000-0000-0000-0000-000000000000}"/>
          </ac:picMkLst>
        </pc:picChg>
        <pc:picChg chg="mod">
          <ac:chgData name="Daniel Pereira" userId="0aadb434631ccf0a" providerId="LiveId" clId="{6488C95B-2C03-4F81-8860-0370A3ADCB47}" dt="2023-07-06T18:26:58.692" v="3015" actId="14826"/>
          <ac:picMkLst>
            <pc:docMk/>
            <pc:sldMk cId="1868820441" sldId="748"/>
            <ac:picMk id="12" creationId="{DEA409EE-4F26-1962-37C5-5932C1BE7A6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9123" cy="512111"/>
          </a:xfrm>
          <a:prstGeom prst="rect">
            <a:avLst/>
          </a:prstGeom>
        </p:spPr>
        <p:txBody>
          <a:bodyPr vert="horz" lIns="86859" tIns="43429" rIns="86859" bIns="43429" rtlCol="0"/>
          <a:lstStyle>
            <a:lvl1pPr algn="l">
              <a:defRPr sz="11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3448" y="0"/>
            <a:ext cx="3079123" cy="512111"/>
          </a:xfrm>
          <a:prstGeom prst="rect">
            <a:avLst/>
          </a:prstGeom>
        </p:spPr>
        <p:txBody>
          <a:bodyPr vert="horz" lIns="86859" tIns="43429" rIns="86859" bIns="43429" rtlCol="0"/>
          <a:lstStyle>
            <a:lvl1pPr algn="r">
              <a:defRPr sz="1100"/>
            </a:lvl1pPr>
          </a:lstStyle>
          <a:p>
            <a:fld id="{45C5F4CD-7F24-4AA7-A960-6ACD02677B5E}" type="datetimeFigureOut">
              <a:rPr lang="pt-BR" smtClean="0"/>
              <a:pPr/>
              <a:t>08/08/2023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6763"/>
            <a:ext cx="5116513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6859" tIns="43429" rIns="86859" bIns="43429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10108" y="4861252"/>
            <a:ext cx="5683847" cy="4605955"/>
          </a:xfrm>
          <a:prstGeom prst="rect">
            <a:avLst/>
          </a:prstGeom>
        </p:spPr>
        <p:txBody>
          <a:bodyPr vert="horz" lIns="86859" tIns="43429" rIns="86859" bIns="43429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720983"/>
            <a:ext cx="3079123" cy="512110"/>
          </a:xfrm>
          <a:prstGeom prst="rect">
            <a:avLst/>
          </a:prstGeom>
        </p:spPr>
        <p:txBody>
          <a:bodyPr vert="horz" lIns="86859" tIns="43429" rIns="86859" bIns="43429" rtlCol="0" anchor="b"/>
          <a:lstStyle>
            <a:lvl1pPr algn="l">
              <a:defRPr sz="11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3448" y="9720983"/>
            <a:ext cx="3079123" cy="512110"/>
          </a:xfrm>
          <a:prstGeom prst="rect">
            <a:avLst/>
          </a:prstGeom>
        </p:spPr>
        <p:txBody>
          <a:bodyPr vert="horz" lIns="86859" tIns="43429" rIns="86859" bIns="43429" rtlCol="0" anchor="b"/>
          <a:lstStyle>
            <a:lvl1pPr algn="r">
              <a:defRPr sz="1100"/>
            </a:lvl1pPr>
          </a:lstStyle>
          <a:p>
            <a:fld id="{1F5E04B0-59F4-4454-B244-BFDD52519C0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05694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4058280"/>
            <a:ext cx="907200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152320" y="40582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04000" y="40582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pic>
        <p:nvPicPr>
          <p:cNvPr id="34" name="Imagem 33"/>
          <p:cNvPicPr/>
          <p:nvPr/>
        </p:nvPicPr>
        <p:blipFill>
          <a:blip r:embed="rId2"/>
          <a:stretch>
            <a:fillRect/>
          </a:stretch>
        </p:blipFill>
        <p:spPr>
          <a:xfrm>
            <a:off x="6055200" y="4058280"/>
            <a:ext cx="2620440" cy="2090880"/>
          </a:xfrm>
          <a:prstGeom prst="rect">
            <a:avLst/>
          </a:prstGeom>
          <a:ln>
            <a:noFill/>
          </a:ln>
        </p:spPr>
      </p:pic>
      <p:pic>
        <p:nvPicPr>
          <p:cNvPr id="35" name="Imagem 34"/>
          <p:cNvPicPr/>
          <p:nvPr/>
        </p:nvPicPr>
        <p:blipFill>
          <a:blip r:embed="rId2"/>
          <a:stretch>
            <a:fillRect/>
          </a:stretch>
        </p:blipFill>
        <p:spPr>
          <a:xfrm>
            <a:off x="1406880" y="4058280"/>
            <a:ext cx="2620440" cy="2090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75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43840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14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504000" y="40582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43840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5152320" y="40582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504000" y="4058280"/>
            <a:ext cx="907164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504000" y="4058280"/>
            <a:ext cx="907200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01" name="PlaceHolder 4"/>
          <p:cNvSpPr>
            <a:spLocks noGrp="1"/>
          </p:cNvSpPr>
          <p:nvPr>
            <p:ph type="body"/>
          </p:nvPr>
        </p:nvSpPr>
        <p:spPr>
          <a:xfrm>
            <a:off x="5152320" y="40582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02" name="PlaceHolder 5"/>
          <p:cNvSpPr>
            <a:spLocks noGrp="1"/>
          </p:cNvSpPr>
          <p:nvPr>
            <p:ph type="body"/>
          </p:nvPr>
        </p:nvSpPr>
        <p:spPr>
          <a:xfrm>
            <a:off x="504000" y="40582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pic>
        <p:nvPicPr>
          <p:cNvPr id="106" name="Imagem 105"/>
          <p:cNvPicPr/>
          <p:nvPr/>
        </p:nvPicPr>
        <p:blipFill>
          <a:blip r:embed="rId2"/>
          <a:stretch>
            <a:fillRect/>
          </a:stretch>
        </p:blipFill>
        <p:spPr>
          <a:xfrm>
            <a:off x="6055200" y="4058280"/>
            <a:ext cx="2620440" cy="2090880"/>
          </a:xfrm>
          <a:prstGeom prst="rect">
            <a:avLst/>
          </a:prstGeom>
          <a:ln>
            <a:noFill/>
          </a:ln>
        </p:spPr>
      </p:pic>
      <p:pic>
        <p:nvPicPr>
          <p:cNvPr id="107" name="Imagem 106"/>
          <p:cNvPicPr/>
          <p:nvPr/>
        </p:nvPicPr>
        <p:blipFill>
          <a:blip r:embed="rId2"/>
          <a:stretch>
            <a:fillRect/>
          </a:stretch>
        </p:blipFill>
        <p:spPr>
          <a:xfrm>
            <a:off x="1406880" y="4058280"/>
            <a:ext cx="2620440" cy="2090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43840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14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04000" y="40582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43840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320" y="40582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320" y="1768680"/>
            <a:ext cx="442692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4058280"/>
            <a:ext cx="9071640" cy="209088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pt-BR"/>
              <a:t>Clique para editar o formato do texto do título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25000"/>
              <a:buFont typeface="StarSymbol"/>
              <a:buChar char=""/>
            </a:pPr>
            <a:r>
              <a:rPr lang="pt-BR"/>
              <a:t>Clique para editar o formato do texto da estrutura de tópicos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pt-BR"/>
              <a:t>2.º Nível da estrutura de tópicos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pt-BR"/>
              <a:t>3.º Nível da estrutura de tópicos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pt-BR"/>
              <a:t>4.º Nível da estrutura de tópicos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pt-BR"/>
              <a:t>5.º Nível da estrutura de tópicos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pt-BR"/>
              <a:t>6.º Nível da estrutura de tópicos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pt-BR"/>
              <a:t>7.º Nível da estrutura de tópicos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pt-BR"/>
              <a:t>Clique para editar o formato do texto do título</a:t>
            </a:r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buSzPct val="25000"/>
              <a:buFont typeface="StarSymbol"/>
              <a:buChar char=""/>
            </a:pPr>
            <a:r>
              <a:rPr lang="pt-BR"/>
              <a:t>Clique para editar o formato do texto da estrutura de tópicos</a:t>
            </a:r>
            <a:endParaRPr/>
          </a:p>
          <a:p>
            <a:pPr lvl="1">
              <a:buSzPct val="25000"/>
              <a:buFont typeface="StarSymbol"/>
              <a:buChar char=""/>
            </a:pPr>
            <a:r>
              <a:rPr lang="pt-BR"/>
              <a:t>2.º Nível da estrutura de tópicos</a:t>
            </a:r>
            <a:endParaRPr/>
          </a:p>
          <a:p>
            <a:pPr lvl="2">
              <a:buSzPct val="25000"/>
              <a:buFont typeface="StarSymbol"/>
              <a:buChar char=""/>
            </a:pPr>
            <a:r>
              <a:rPr lang="pt-BR"/>
              <a:t>3.º Nível da estrutura de tópicos</a:t>
            </a:r>
            <a:endParaRPr/>
          </a:p>
          <a:p>
            <a:pPr lvl="3">
              <a:buSzPct val="25000"/>
              <a:buFont typeface="StarSymbol"/>
              <a:buChar char=""/>
            </a:pPr>
            <a:r>
              <a:rPr lang="pt-BR"/>
              <a:t>4.º Nível da estrutura de tópicos</a:t>
            </a:r>
            <a:endParaRPr/>
          </a:p>
          <a:p>
            <a:pPr lvl="4">
              <a:buSzPct val="25000"/>
              <a:buFont typeface="StarSymbol"/>
              <a:buChar char=""/>
            </a:pPr>
            <a:r>
              <a:rPr lang="pt-BR"/>
              <a:t>5.º Nível da estrutura de tópicos</a:t>
            </a:r>
            <a:endParaRPr/>
          </a:p>
          <a:p>
            <a:pPr lvl="5">
              <a:buSzPct val="25000"/>
              <a:buFont typeface="StarSymbol"/>
              <a:buChar char=""/>
            </a:pPr>
            <a:r>
              <a:rPr lang="pt-BR"/>
              <a:t>6.º Nível da estrutura de tópicos</a:t>
            </a:r>
            <a:endParaRPr/>
          </a:p>
          <a:p>
            <a:pPr lvl="6">
              <a:buSzPct val="25000"/>
              <a:buFont typeface="StarSymbol"/>
              <a:buChar char=""/>
            </a:pPr>
            <a:r>
              <a:rPr lang="pt-BR"/>
              <a:t>7.º Nível da estrutura de tópicos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3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1.jpeg"/><Relationship Id="rId4" Type="http://schemas.openxmlformats.org/officeDocument/2006/relationships/image" Target="../media/image1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CustomShape 1"/>
          <p:cNvSpPr/>
          <p:nvPr/>
        </p:nvSpPr>
        <p:spPr>
          <a:xfrm>
            <a:off x="0" y="5508000"/>
            <a:ext cx="10076760" cy="1148760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rgbClr val="979797"/>
              </a:gs>
              <a:gs pos="100000">
                <a:srgbClr val="FFFFFF"/>
              </a:gs>
            </a:gsLst>
            <a:lin ang="2700000"/>
          </a:gradFill>
          <a:ln w="9360">
            <a:noFill/>
          </a:ln>
        </p:spPr>
      </p:sp>
      <p:pic>
        <p:nvPicPr>
          <p:cNvPr id="109" name="Picture 4"/>
          <p:cNvPicPr/>
          <p:nvPr/>
        </p:nvPicPr>
        <p:blipFill>
          <a:blip r:embed="rId2"/>
          <a:srcRect l="-117277" t="2268522" r="420695" b="-1117896"/>
          <a:stretch>
            <a:fillRect/>
          </a:stretch>
        </p:blipFill>
        <p:spPr>
          <a:xfrm>
            <a:off x="0" y="5508000"/>
            <a:ext cx="10080625" cy="1148760"/>
          </a:xfrm>
          <a:prstGeom prst="rect">
            <a:avLst/>
          </a:prstGeom>
          <a:ln>
            <a:noFill/>
          </a:ln>
        </p:spPr>
      </p:pic>
      <p:sp>
        <p:nvSpPr>
          <p:cNvPr id="110" name="CustomShape 2"/>
          <p:cNvSpPr/>
          <p:nvPr/>
        </p:nvSpPr>
        <p:spPr>
          <a:xfrm>
            <a:off x="0" y="5508000"/>
            <a:ext cx="10080625" cy="1148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pt-BR" sz="2800" b="1" dirty="0">
                <a:latin typeface="Times New Roman"/>
                <a:ea typeface="DejaVu Sans"/>
              </a:rPr>
              <a:t>RELATÓRIO FOTOGRÁFICO</a:t>
            </a:r>
          </a:p>
          <a:p>
            <a:pPr algn="ctr">
              <a:lnSpc>
                <a:spcPct val="100000"/>
              </a:lnSpc>
            </a:pPr>
            <a:r>
              <a:rPr lang="pt-BR" sz="2800" b="1" dirty="0">
                <a:latin typeface="Times New Roman"/>
                <a:ea typeface="DejaVu Sans"/>
              </a:rPr>
              <a:t>JULHO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184" y="611485"/>
            <a:ext cx="2345009" cy="44128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27F6FDAF-B1E5-6403-5570-AD35B3413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5382" y="1366996"/>
            <a:ext cx="4678405" cy="35088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D5AC1D99-C96A-D2D7-5CAD-5FA90E359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621" y="1366996"/>
            <a:ext cx="4678409" cy="35088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1945533" y="138287"/>
            <a:ext cx="6048672" cy="36933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Quadra de tênis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04507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13 e 14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Execução dos alambrados.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Quadra de tênis.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Açobett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13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14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290170" y="169080"/>
            <a:ext cx="1544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</p:txBody>
      </p:sp>
    </p:spTree>
    <p:extLst>
      <p:ext uri="{BB962C8B-B14F-4D97-AF65-F5344CB8AC3E}">
        <p14:creationId xmlns:p14="http://schemas.microsoft.com/office/powerpoint/2010/main" val="37927129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27F6FDAF-B1E5-6403-5570-AD35B3413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5382" y="1366996"/>
            <a:ext cx="4678405" cy="35088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D5AC1D99-C96A-D2D7-5CAD-5FA90E359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621" y="1366996"/>
            <a:ext cx="4678409" cy="35088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1945533" y="138287"/>
            <a:ext cx="6048672" cy="36933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Banco com floreira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04507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15 e 16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Concretagem da calçada do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espaço.</a:t>
            </a:r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Banco com floreira.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15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16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290171" y="169080"/>
            <a:ext cx="1544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</p:txBody>
      </p:sp>
    </p:spTree>
    <p:extLst>
      <p:ext uri="{BB962C8B-B14F-4D97-AF65-F5344CB8AC3E}">
        <p14:creationId xmlns:p14="http://schemas.microsoft.com/office/powerpoint/2010/main" val="20686963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27F6FDAF-B1E5-6403-5570-AD35B3413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5382" y="1366996"/>
            <a:ext cx="4678405" cy="35088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D5AC1D99-C96A-D2D7-5CAD-5FA90E359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621" y="1366996"/>
            <a:ext cx="4678409" cy="35088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1945533" y="138287"/>
            <a:ext cx="6048672" cy="36933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Estar pergolado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04507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17 e 18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Posicionamento dos blocos em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paver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vermelho.</a:t>
            </a:r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Estar Pergolado - Alameda 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Rubi.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17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18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290171" y="169080"/>
            <a:ext cx="1544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</p:txBody>
      </p:sp>
    </p:spTree>
    <p:extLst>
      <p:ext uri="{BB962C8B-B14F-4D97-AF65-F5344CB8AC3E}">
        <p14:creationId xmlns:p14="http://schemas.microsoft.com/office/powerpoint/2010/main" val="15158205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27F6FDAF-B1E5-6403-5570-AD35B3413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5382" y="1366996"/>
            <a:ext cx="4678405" cy="35088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D5AC1D99-C96A-D2D7-5CAD-5FA90E359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621" y="1366996"/>
            <a:ext cx="4678409" cy="35088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1945533" y="138287"/>
            <a:ext cx="6048672" cy="36933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Estar pergolado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04507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19 e 20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Posicionamento dos blocos em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paver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vermelho.</a:t>
            </a:r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Estar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pergolado - Fitness.</a:t>
            </a:r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19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20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290171" y="169080"/>
            <a:ext cx="1544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</p:txBody>
      </p:sp>
    </p:spTree>
    <p:extLst>
      <p:ext uri="{BB962C8B-B14F-4D97-AF65-F5344CB8AC3E}">
        <p14:creationId xmlns:p14="http://schemas.microsoft.com/office/powerpoint/2010/main" val="1625371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27F6FDAF-B1E5-6403-5570-AD35B3413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5382" y="1366996"/>
            <a:ext cx="4678406" cy="35088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D5AC1D99-C96A-D2D7-5CAD-5FA90E359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621" y="1366996"/>
            <a:ext cx="4678409" cy="35088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1945533" y="138287"/>
            <a:ext cx="6048672" cy="36933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Pavimento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04507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21 e 22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Concretagem das rampas de acesso ao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paver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Alameda Cristal e Alameda Âmbar.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21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22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290170" y="169080"/>
            <a:ext cx="1544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</p:txBody>
      </p:sp>
    </p:spTree>
    <p:extLst>
      <p:ext uri="{BB962C8B-B14F-4D97-AF65-F5344CB8AC3E}">
        <p14:creationId xmlns:p14="http://schemas.microsoft.com/office/powerpoint/2010/main" val="2334675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-360288" y="-232857"/>
            <a:ext cx="10440913" cy="7585473"/>
          </a:xfrm>
          <a:prstGeom prst="rect">
            <a:avLst/>
          </a:prstGeom>
          <a:ln>
            <a:noFill/>
          </a:ln>
        </p:spPr>
      </p:pic>
      <p:sp>
        <p:nvSpPr>
          <p:cNvPr id="5" name="CustomShape 1"/>
          <p:cNvSpPr/>
          <p:nvPr/>
        </p:nvSpPr>
        <p:spPr>
          <a:xfrm>
            <a:off x="-360289" y="3262499"/>
            <a:ext cx="10433089" cy="1237418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rgbClr val="979797"/>
              </a:gs>
              <a:gs pos="100000">
                <a:srgbClr val="FFFFFF"/>
              </a:gs>
            </a:gsLst>
            <a:lin ang="2700000"/>
          </a:gradFill>
          <a:ln w="9360">
            <a:noFill/>
          </a:ln>
        </p:spPr>
      </p:sp>
      <p:sp>
        <p:nvSpPr>
          <p:cNvPr id="6" name="CaixaDeTexto 5"/>
          <p:cNvSpPr txBox="1"/>
          <p:nvPr/>
        </p:nvSpPr>
        <p:spPr>
          <a:xfrm>
            <a:off x="-368115" y="3559880"/>
            <a:ext cx="1044873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PERÍODO 10/07 – 14/07</a:t>
            </a:r>
          </a:p>
        </p:txBody>
      </p:sp>
    </p:spTree>
    <p:extLst>
      <p:ext uri="{BB962C8B-B14F-4D97-AF65-F5344CB8AC3E}">
        <p14:creationId xmlns:p14="http://schemas.microsoft.com/office/powerpoint/2010/main" val="30082217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27F6FDAF-B1E5-6403-5570-AD35B3413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5382" y="1366996"/>
            <a:ext cx="4678405" cy="35088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D5AC1D99-C96A-D2D7-5CAD-5FA90E359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9454" y="1366996"/>
            <a:ext cx="4678405" cy="35088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1945533" y="138287"/>
            <a:ext cx="6048672" cy="36933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Edificações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04507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23 e 24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Aplicação do revestimento de piso no Hall e WC PCD MASC. 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Lounge Gourmet 1.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23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24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290170" y="169080"/>
            <a:ext cx="1544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</p:txBody>
      </p:sp>
    </p:spTree>
    <p:extLst>
      <p:ext uri="{BB962C8B-B14F-4D97-AF65-F5344CB8AC3E}">
        <p14:creationId xmlns:p14="http://schemas.microsoft.com/office/powerpoint/2010/main" val="4991084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27F6FDAF-B1E5-6403-5570-AD35B3413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5382" y="1366996"/>
            <a:ext cx="4678405" cy="35088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D5AC1D99-C96A-D2D7-5CAD-5FA90E359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621" y="1366996"/>
            <a:ext cx="4678410" cy="35088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1945533" y="138287"/>
            <a:ext cx="6048672" cy="36933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Edificações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04507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25 e 26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Concretagem da calçada externa da edificação.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Espaço Fitness.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25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26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290171" y="169080"/>
            <a:ext cx="1544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</p:txBody>
      </p:sp>
    </p:spTree>
    <p:extLst>
      <p:ext uri="{BB962C8B-B14F-4D97-AF65-F5344CB8AC3E}">
        <p14:creationId xmlns:p14="http://schemas.microsoft.com/office/powerpoint/2010/main" val="20201281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784" y="1365619"/>
            <a:ext cx="4686847" cy="351513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5384" y="1366996"/>
            <a:ext cx="4678409" cy="35088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D5AC1D99-C96A-D2D7-5CAD-5FA90E359D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621" y="1366996"/>
            <a:ext cx="4678409" cy="35088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1945533" y="138287"/>
            <a:ext cx="6048672" cy="36933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Edificações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04507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27 e 28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Execução da mureta em blocos de concreto e execução do reboco.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Espaço Fitness.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27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28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290171" y="169080"/>
            <a:ext cx="1544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</p:txBody>
      </p:sp>
    </p:spTree>
    <p:extLst>
      <p:ext uri="{BB962C8B-B14F-4D97-AF65-F5344CB8AC3E}">
        <p14:creationId xmlns:p14="http://schemas.microsoft.com/office/powerpoint/2010/main" val="10850764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784" y="1365619"/>
            <a:ext cx="4686847" cy="351513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5384" y="1366996"/>
            <a:ext cx="4678409" cy="35088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D5AC1D99-C96A-D2D7-5CAD-5FA90E359D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621" y="1366996"/>
            <a:ext cx="4678409" cy="35088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5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1945533" y="138287"/>
            <a:ext cx="6048672" cy="36933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Edificações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04507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29 e 30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Execução do reboco na área de serviço da edificação.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Complexo Administrativo.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29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30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290171" y="169080"/>
            <a:ext cx="1544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</p:txBody>
      </p:sp>
    </p:spTree>
    <p:extLst>
      <p:ext uri="{BB962C8B-B14F-4D97-AF65-F5344CB8AC3E}">
        <p14:creationId xmlns:p14="http://schemas.microsoft.com/office/powerpoint/2010/main" val="2294597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72800" cy="7552800"/>
          </a:xfrm>
          <a:prstGeom prst="rect">
            <a:avLst/>
          </a:prstGeom>
          <a:ln>
            <a:noFill/>
          </a:ln>
        </p:spPr>
      </p:pic>
      <p:sp>
        <p:nvSpPr>
          <p:cNvPr id="5" name="CustomShape 1"/>
          <p:cNvSpPr/>
          <p:nvPr/>
        </p:nvSpPr>
        <p:spPr>
          <a:xfrm>
            <a:off x="-3960" y="3262499"/>
            <a:ext cx="10076760" cy="1148760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rgbClr val="979797"/>
              </a:gs>
              <a:gs pos="100000">
                <a:srgbClr val="FFFFFF"/>
              </a:gs>
            </a:gsLst>
            <a:lin ang="2700000"/>
          </a:gradFill>
          <a:ln w="9360">
            <a:noFill/>
          </a:ln>
        </p:spPr>
      </p:sp>
      <p:sp>
        <p:nvSpPr>
          <p:cNvPr id="6" name="CaixaDeTexto 5"/>
          <p:cNvSpPr txBox="1"/>
          <p:nvPr/>
        </p:nvSpPr>
        <p:spPr>
          <a:xfrm>
            <a:off x="2520032" y="3559880"/>
            <a:ext cx="56886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SERVIÇOS EM ANDAMENTO</a:t>
            </a:r>
          </a:p>
        </p:txBody>
      </p:sp>
    </p:spTree>
    <p:extLst>
      <p:ext uri="{BB962C8B-B14F-4D97-AF65-F5344CB8AC3E}">
        <p14:creationId xmlns:p14="http://schemas.microsoft.com/office/powerpoint/2010/main" val="17890960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395" y="1260934"/>
            <a:ext cx="4679637" cy="35097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5384" y="1260934"/>
            <a:ext cx="4678409" cy="35088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1945533" y="138287"/>
            <a:ext cx="6048672" cy="36933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Edificações 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04507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31 e 32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Execução do reboco na área externa da edificação da guarita.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Guarita.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31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32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290171" y="169080"/>
            <a:ext cx="1544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</p:txBody>
      </p:sp>
    </p:spTree>
    <p:extLst>
      <p:ext uri="{BB962C8B-B14F-4D97-AF65-F5344CB8AC3E}">
        <p14:creationId xmlns:p14="http://schemas.microsoft.com/office/powerpoint/2010/main" val="29056719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1945533" y="138287"/>
            <a:ext cx="6048672" cy="36933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Banco com floreira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04507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33 e 34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Concretagem da calçada do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espaço.</a:t>
            </a:r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Banco com floreira.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33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34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290171" y="169080"/>
            <a:ext cx="1544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521" y="1366997"/>
            <a:ext cx="4682508" cy="35118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6005" y="1361421"/>
            <a:ext cx="4685837" cy="35143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0816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1945533" y="138287"/>
            <a:ext cx="6048672" cy="36933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Pista de </a:t>
            </a:r>
            <a:r>
              <a:rPr lang="pt-BR" sz="2000" b="1" dirty="0" err="1">
                <a:solidFill>
                  <a:srgbClr val="FFFFFF"/>
                </a:solidFill>
                <a:latin typeface="Times New Roman"/>
              </a:rPr>
              <a:t>cooper</a:t>
            </a:r>
            <a:endParaRPr lang="pt-BR" sz="2000" b="1" dirty="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8" name="CustomShape 2"/>
          <p:cNvSpPr/>
          <p:nvPr/>
        </p:nvSpPr>
        <p:spPr>
          <a:xfrm>
            <a:off x="304507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35 e 36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Concretagem da pista de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cooper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Alameda Âmbar.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35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36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290170" y="169080"/>
            <a:ext cx="1544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DEA409EE-4F26-1962-37C5-5932C1BE7A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664" y="1159221"/>
            <a:ext cx="4509623" cy="33822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3968" y="1123492"/>
            <a:ext cx="4604896" cy="34536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66714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1945533" y="138287"/>
            <a:ext cx="6048672" cy="36933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Pista de </a:t>
            </a:r>
            <a:r>
              <a:rPr lang="pt-BR" sz="2000" b="1" dirty="0" err="1">
                <a:solidFill>
                  <a:srgbClr val="FFFFFF"/>
                </a:solidFill>
                <a:latin typeface="Times New Roman"/>
              </a:rPr>
              <a:t>cooper</a:t>
            </a:r>
            <a:endParaRPr lang="pt-BR" sz="2000" b="1" dirty="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8" name="CustomShape 2"/>
          <p:cNvSpPr/>
          <p:nvPr/>
        </p:nvSpPr>
        <p:spPr>
          <a:xfrm>
            <a:off x="304507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37 e 38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Concretagem da pista de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cooper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Alameda Jaspe.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37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38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290170" y="169080"/>
            <a:ext cx="1544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DEA409EE-4F26-1962-37C5-5932C1BE7A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433" y="1160547"/>
            <a:ext cx="4506085" cy="33795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3968" y="1123492"/>
            <a:ext cx="4604896" cy="34536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88204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Pista de </a:t>
            </a:r>
            <a:r>
              <a:rPr lang="pt-BR" sz="2000" b="1" dirty="0" err="1">
                <a:solidFill>
                  <a:srgbClr val="FFFFFF"/>
                </a:solidFill>
                <a:latin typeface="Times New Roman"/>
              </a:rPr>
              <a:t>cooper</a:t>
            </a:r>
            <a:endParaRPr lang="pt-BR" sz="2000" b="1" dirty="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8" name="CustomShape 2"/>
          <p:cNvSpPr/>
          <p:nvPr/>
        </p:nvSpPr>
        <p:spPr>
          <a:xfrm>
            <a:off x="314665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39 e 40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Concretagem da pista de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cooper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Alameda Âmbar.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	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39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40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290171" y="169080"/>
            <a:ext cx="1544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614126DE-D83E-2522-415D-B53FDFF903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3337" y="1188899"/>
            <a:ext cx="4585470" cy="34391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A868096B-B18E-C3B8-DA44-CB93C724BD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792" y="1188899"/>
            <a:ext cx="4585470" cy="34391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54885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Estar pergolado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14665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41 e 42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Posicionamento dos blocos em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paver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vermelho.</a:t>
            </a:r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Estar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pergolado – Alameda Âmbar.</a:t>
            </a:r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	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41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42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290171" y="169080"/>
            <a:ext cx="1544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614126DE-D83E-2522-415D-B53FDFF903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3337" y="1188899"/>
            <a:ext cx="4585470" cy="34391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A868096B-B18E-C3B8-DA44-CB93C724BD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792" y="1188899"/>
            <a:ext cx="4585470" cy="343910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09619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Piscina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14665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43 e 44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Aplicação do revestimento rejunte epóxi.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Piscina.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Nilson.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	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43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44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290171" y="169080"/>
            <a:ext cx="1544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614126DE-D83E-2522-415D-B53FDFF903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3338" y="1188899"/>
            <a:ext cx="4585469" cy="34391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A868096B-B18E-C3B8-DA44-CB93C724BD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5793" y="1188899"/>
            <a:ext cx="4585469" cy="34391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09247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-31155" y="-19209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Piscina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59792" y="5342527"/>
            <a:ext cx="9361040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45 e 46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Nivelamento do terreno do deck da piscina.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Piscina.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Nilson.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45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46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290170" y="169080"/>
            <a:ext cx="1544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7BFBDBC0-26BF-EE2C-E72E-B05B10115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583" y="1091165"/>
            <a:ext cx="4604896" cy="34536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6106" y="1118147"/>
            <a:ext cx="4532945" cy="33997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0365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015976" y="107430"/>
            <a:ext cx="5904656" cy="43098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Campos e Quadras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14665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47 e 48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Posicionamento dos painéis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refletores.</a:t>
            </a:r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Campos e Quadras.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Inova Engenharia.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47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48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290172" y="169080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A6BDB013-83D4-FFEC-8155-B6E792ACB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8142" y="1312257"/>
            <a:ext cx="4604897" cy="34536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7BFBDBC0-26BF-EE2C-E72E-B05B101154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90" y="1312257"/>
            <a:ext cx="4604897" cy="34536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866511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-360288" y="-232857"/>
            <a:ext cx="10440913" cy="7585473"/>
          </a:xfrm>
          <a:prstGeom prst="rect">
            <a:avLst/>
          </a:prstGeom>
          <a:ln>
            <a:noFill/>
          </a:ln>
        </p:spPr>
      </p:pic>
      <p:sp>
        <p:nvSpPr>
          <p:cNvPr id="5" name="CustomShape 1"/>
          <p:cNvSpPr/>
          <p:nvPr/>
        </p:nvSpPr>
        <p:spPr>
          <a:xfrm>
            <a:off x="-360289" y="3262499"/>
            <a:ext cx="10433089" cy="1237418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rgbClr val="979797"/>
              </a:gs>
              <a:gs pos="100000">
                <a:srgbClr val="FFFFFF"/>
              </a:gs>
            </a:gsLst>
            <a:lin ang="2700000"/>
          </a:gradFill>
          <a:ln w="9360">
            <a:noFill/>
          </a:ln>
        </p:spPr>
      </p:sp>
      <p:sp>
        <p:nvSpPr>
          <p:cNvPr id="6" name="CaixaDeTexto 5"/>
          <p:cNvSpPr txBox="1"/>
          <p:nvPr/>
        </p:nvSpPr>
        <p:spPr>
          <a:xfrm>
            <a:off x="-360290" y="3559880"/>
            <a:ext cx="104330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PERÍODO 17/07 – 21/07</a:t>
            </a:r>
          </a:p>
        </p:txBody>
      </p:sp>
    </p:spTree>
    <p:extLst>
      <p:ext uri="{BB962C8B-B14F-4D97-AF65-F5344CB8AC3E}">
        <p14:creationId xmlns:p14="http://schemas.microsoft.com/office/powerpoint/2010/main" val="1427293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-360288" y="-232857"/>
            <a:ext cx="10440913" cy="7585473"/>
          </a:xfrm>
          <a:prstGeom prst="rect">
            <a:avLst/>
          </a:prstGeom>
          <a:ln>
            <a:noFill/>
          </a:ln>
        </p:spPr>
      </p:pic>
      <p:sp>
        <p:nvSpPr>
          <p:cNvPr id="5" name="CustomShape 1"/>
          <p:cNvSpPr/>
          <p:nvPr/>
        </p:nvSpPr>
        <p:spPr>
          <a:xfrm>
            <a:off x="-360289" y="3262499"/>
            <a:ext cx="10433089" cy="1237418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rgbClr val="979797"/>
              </a:gs>
              <a:gs pos="100000">
                <a:srgbClr val="FFFFFF"/>
              </a:gs>
            </a:gsLst>
            <a:lin ang="2700000"/>
          </a:gradFill>
          <a:ln w="9360">
            <a:noFill/>
          </a:ln>
        </p:spPr>
      </p:sp>
      <p:sp>
        <p:nvSpPr>
          <p:cNvPr id="6" name="CaixaDeTexto 5"/>
          <p:cNvSpPr txBox="1"/>
          <p:nvPr/>
        </p:nvSpPr>
        <p:spPr>
          <a:xfrm>
            <a:off x="-360289" y="3559880"/>
            <a:ext cx="104409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PERÍODO 03/07 – 07/07</a:t>
            </a:r>
          </a:p>
        </p:txBody>
      </p:sp>
    </p:spTree>
    <p:extLst>
      <p:ext uri="{BB962C8B-B14F-4D97-AF65-F5344CB8AC3E}">
        <p14:creationId xmlns:p14="http://schemas.microsoft.com/office/powerpoint/2010/main" val="40349263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015976" y="107430"/>
            <a:ext cx="5904656" cy="43098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Edificações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14665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49 e 50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Execução do pergolado.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Lounge Gourmet 1.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49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50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290172" y="169080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A6BDB013-83D4-FFEC-8155-B6E792ACB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8142" y="1312257"/>
            <a:ext cx="4604896" cy="34536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7BFBDBC0-26BF-EE2C-E72E-B05B101154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90" y="1312257"/>
            <a:ext cx="4604896" cy="34536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45816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015976" y="107430"/>
            <a:ext cx="5904656" cy="43098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Edificações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14665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51 e 52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Execução do pergolado.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Lounge Gourmet 1.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51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52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290172" y="169080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A6BDB013-83D4-FFEC-8155-B6E792ACB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8142" y="1312257"/>
            <a:ext cx="4604897" cy="34536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7BFBDBC0-26BF-EE2C-E72E-B05B101154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90" y="1312257"/>
            <a:ext cx="4604897" cy="34536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47391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015976" y="107430"/>
            <a:ext cx="5904656" cy="43098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Edificações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14665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53 e 54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Assentamento 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do revestimento de piso no espaço gourmet.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Lounge Gourmet 2.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53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54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290172" y="169080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A6BDB013-83D4-FFEC-8155-B6E792ACB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8142" y="1312257"/>
            <a:ext cx="4604896" cy="34536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7BFBDBC0-26BF-EE2C-E72E-B05B101154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90" y="1312257"/>
            <a:ext cx="4604896" cy="34536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38501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015976" y="107430"/>
            <a:ext cx="5904656" cy="43098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Edificações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14665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55 e 56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Assentamento 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do revestimento de piso no espaço gourmet.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Lounge Gourmet 2.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55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56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290172" y="169080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A6BDB013-83D4-FFEC-8155-B6E792ACB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8142" y="1312257"/>
            <a:ext cx="4604896" cy="34536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7BFBDBC0-26BF-EE2C-E72E-B05B101154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90" y="1312257"/>
            <a:ext cx="4604896" cy="34536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50179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015976" y="107430"/>
            <a:ext cx="5904656" cy="43098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Edificações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14665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57 e 58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Execução do assentamento das pingadeiras.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Complexo Administrativo.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57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58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290172" y="169080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A6BDB013-83D4-FFEC-8155-B6E792ACB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8143" y="1312257"/>
            <a:ext cx="4604894" cy="34536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7BFBDBC0-26BF-EE2C-E72E-B05B101154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91" y="1312257"/>
            <a:ext cx="4604894" cy="34536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26434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015976" y="107430"/>
            <a:ext cx="5904656" cy="43098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Edificações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14665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59 e 60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Aplicação da massa corrida.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Espaço Fitness.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59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60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290172" y="169080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A6BDB013-83D4-FFEC-8155-B6E792ACB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8142" y="1312257"/>
            <a:ext cx="4604894" cy="34536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7BFBDBC0-26BF-EE2C-E72E-B05B101154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90" y="1312257"/>
            <a:ext cx="4604894" cy="34536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408472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A6BDB013-83D4-FFEC-8155-B6E792ACB3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8142" y="1312257"/>
            <a:ext cx="4604897" cy="34536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7BFBDBC0-26BF-EE2C-E72E-B05B10115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590" y="1312257"/>
            <a:ext cx="4604897" cy="34536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015976" y="107430"/>
            <a:ext cx="5904656" cy="43098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Edificações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14665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61 e 62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Execução da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alvenaria de respaldo.</a:t>
            </a:r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Guarita.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61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62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290172" y="169080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</p:txBody>
      </p:sp>
    </p:spTree>
    <p:extLst>
      <p:ext uri="{BB962C8B-B14F-4D97-AF65-F5344CB8AC3E}">
        <p14:creationId xmlns:p14="http://schemas.microsoft.com/office/powerpoint/2010/main" val="39762776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DEFEA3BD-5B46-FA77-91EF-E796B6F64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255" y="1325474"/>
            <a:ext cx="4595644" cy="34467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1AFE6DD5-7542-B7B6-5D8C-16B51A6B0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470" y="1325474"/>
            <a:ext cx="4595644" cy="34467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Pista de </a:t>
            </a:r>
            <a:r>
              <a:rPr lang="pt-BR" sz="2000" b="1" dirty="0" err="1">
                <a:solidFill>
                  <a:srgbClr val="FFFFFF"/>
                </a:solidFill>
                <a:latin typeface="Times New Roman"/>
              </a:rPr>
              <a:t>cooper</a:t>
            </a:r>
            <a:endParaRPr lang="pt-BR" sz="2000" b="1" dirty="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8" name="CustomShape 2"/>
          <p:cNvSpPr/>
          <p:nvPr/>
        </p:nvSpPr>
        <p:spPr>
          <a:xfrm>
            <a:off x="314665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63 e 64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Concretagem da pista de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cooper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Acesso aos campos e quadras.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63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64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290170" y="169080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</p:txBody>
      </p:sp>
    </p:spTree>
    <p:extLst>
      <p:ext uri="{BB962C8B-B14F-4D97-AF65-F5344CB8AC3E}">
        <p14:creationId xmlns:p14="http://schemas.microsoft.com/office/powerpoint/2010/main" val="39116194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DEFEA3BD-5B46-FA77-91EF-E796B6F64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254" y="1325474"/>
            <a:ext cx="4595644" cy="34467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1AFE6DD5-7542-B7B6-5D8C-16B51A6B0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472" y="1325475"/>
            <a:ext cx="4595642" cy="34467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Pista de </a:t>
            </a:r>
            <a:r>
              <a:rPr lang="pt-BR" sz="2000" b="1" dirty="0" err="1">
                <a:solidFill>
                  <a:srgbClr val="FFFFFF"/>
                </a:solidFill>
                <a:latin typeface="Times New Roman"/>
              </a:rPr>
              <a:t>cooper</a:t>
            </a:r>
            <a:endParaRPr lang="pt-BR" sz="2000" b="1" dirty="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8" name="CustomShape 2"/>
          <p:cNvSpPr/>
          <p:nvPr/>
        </p:nvSpPr>
        <p:spPr>
          <a:xfrm>
            <a:off x="314665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65 e 66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Concretagem da pista de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cooper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Acesso aos campos e quadras.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65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66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290170" y="169080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</p:txBody>
      </p:sp>
    </p:spTree>
    <p:extLst>
      <p:ext uri="{BB962C8B-B14F-4D97-AF65-F5344CB8AC3E}">
        <p14:creationId xmlns:p14="http://schemas.microsoft.com/office/powerpoint/2010/main" val="3573717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DEFEA3BD-5B46-FA77-91EF-E796B6F64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255" y="1325474"/>
            <a:ext cx="4595642" cy="34467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1AFE6DD5-7542-B7B6-5D8C-16B51A6B0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471" y="1325475"/>
            <a:ext cx="4595642" cy="34467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Pista de </a:t>
            </a:r>
            <a:r>
              <a:rPr lang="pt-BR" sz="2000" b="1" dirty="0" err="1">
                <a:solidFill>
                  <a:srgbClr val="FFFFFF"/>
                </a:solidFill>
                <a:latin typeface="Times New Roman"/>
              </a:rPr>
              <a:t>cooper</a:t>
            </a:r>
            <a:endParaRPr lang="pt-BR" sz="2000" b="1" dirty="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8" name="CustomShape 2"/>
          <p:cNvSpPr/>
          <p:nvPr/>
        </p:nvSpPr>
        <p:spPr>
          <a:xfrm>
            <a:off x="314665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67 e 68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Concretagem da pista de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cooper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Alameda Rubi e Alameda Turquesa.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67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68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290170" y="169080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</p:txBody>
      </p:sp>
    </p:spTree>
    <p:extLst>
      <p:ext uri="{BB962C8B-B14F-4D97-AF65-F5344CB8AC3E}">
        <p14:creationId xmlns:p14="http://schemas.microsoft.com/office/powerpoint/2010/main" val="18535544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>
            <a:extLst>
              <a:ext uri="{FF2B5EF4-FFF2-40B4-BE49-F238E27FC236}">
                <a16:creationId xmlns:a16="http://schemas.microsoft.com/office/drawing/2014/main" xmlns="" id="{D6483BD9-38BF-5721-03F0-DAFC0601DA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8614" y="1260946"/>
            <a:ext cx="4719425" cy="35395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xmlns="" id="{3D302E4C-7083-DD54-7600-A75C01C060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254" y="1260946"/>
            <a:ext cx="4719425" cy="35395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Edificações</a:t>
            </a:r>
          </a:p>
        </p:txBody>
      </p:sp>
      <p:sp>
        <p:nvSpPr>
          <p:cNvPr id="8" name="CustomShape 2"/>
          <p:cNvSpPr/>
          <p:nvPr/>
        </p:nvSpPr>
        <p:spPr>
          <a:xfrm>
            <a:off x="161401" y="5342527"/>
            <a:ext cx="9559431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01 e 02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Assentamento das pastilhas 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no espaço gourmet.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Lounge Gourmet 1.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	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01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02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290175" y="169080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</p:txBody>
      </p:sp>
    </p:spTree>
    <p:extLst>
      <p:ext uri="{BB962C8B-B14F-4D97-AF65-F5344CB8AC3E}">
        <p14:creationId xmlns:p14="http://schemas.microsoft.com/office/powerpoint/2010/main" val="34433903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DEFEA3BD-5B46-FA77-91EF-E796B6F64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255" y="1325474"/>
            <a:ext cx="4595642" cy="34467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1AFE6DD5-7542-B7B6-5D8C-16B51A6B0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472" y="1325475"/>
            <a:ext cx="4595641" cy="34467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Pavimento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14665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69 e 70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Concretagem da rampa de acesso em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paver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vermelho.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Alameda Rubi.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69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70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290169" y="169080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</p:txBody>
      </p:sp>
    </p:spTree>
    <p:extLst>
      <p:ext uri="{BB962C8B-B14F-4D97-AF65-F5344CB8AC3E}">
        <p14:creationId xmlns:p14="http://schemas.microsoft.com/office/powerpoint/2010/main" val="8670360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DEFEA3BD-5B46-FA77-91EF-E796B6F64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256" y="1325474"/>
            <a:ext cx="4595641" cy="34467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1AFE6DD5-7542-B7B6-5D8C-16B51A6B0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471" y="1325475"/>
            <a:ext cx="4595641" cy="34467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Piscina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14665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71 e 72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Aplicação do revestimento rejunte epóxi.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Piscina.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Nilson.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71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72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309405" y="169080"/>
            <a:ext cx="1505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Maio de 2023</a:t>
            </a:r>
          </a:p>
        </p:txBody>
      </p:sp>
    </p:spTree>
    <p:extLst>
      <p:ext uri="{BB962C8B-B14F-4D97-AF65-F5344CB8AC3E}">
        <p14:creationId xmlns:p14="http://schemas.microsoft.com/office/powerpoint/2010/main" val="91700184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-360288" y="-232857"/>
            <a:ext cx="10440913" cy="7585473"/>
          </a:xfrm>
          <a:prstGeom prst="rect">
            <a:avLst/>
          </a:prstGeom>
          <a:ln>
            <a:noFill/>
          </a:ln>
        </p:spPr>
      </p:pic>
      <p:sp>
        <p:nvSpPr>
          <p:cNvPr id="5" name="CustomShape 1"/>
          <p:cNvSpPr/>
          <p:nvPr/>
        </p:nvSpPr>
        <p:spPr>
          <a:xfrm>
            <a:off x="-360289" y="3262499"/>
            <a:ext cx="10433089" cy="1237418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rgbClr val="979797"/>
              </a:gs>
              <a:gs pos="100000">
                <a:srgbClr val="FFFFFF"/>
              </a:gs>
            </a:gsLst>
            <a:lin ang="2700000"/>
          </a:gradFill>
          <a:ln w="9360">
            <a:noFill/>
          </a:ln>
        </p:spPr>
      </p:sp>
      <p:sp>
        <p:nvSpPr>
          <p:cNvPr id="6" name="CaixaDeTexto 5"/>
          <p:cNvSpPr txBox="1"/>
          <p:nvPr/>
        </p:nvSpPr>
        <p:spPr>
          <a:xfrm>
            <a:off x="-360290" y="3559880"/>
            <a:ext cx="104330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PERÍODO 24/07 – 31/07</a:t>
            </a:r>
          </a:p>
        </p:txBody>
      </p:sp>
    </p:spTree>
    <p:extLst>
      <p:ext uri="{BB962C8B-B14F-4D97-AF65-F5344CB8AC3E}">
        <p14:creationId xmlns:p14="http://schemas.microsoft.com/office/powerpoint/2010/main" val="13796590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DEFEA3BD-5B46-FA77-91EF-E796B6F64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255" y="1325474"/>
            <a:ext cx="4595641" cy="34467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1AFE6DD5-7542-B7B6-5D8C-16B51A6B0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472" y="1325475"/>
            <a:ext cx="4595640" cy="34467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Edificações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14665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73 e 74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Execução do pergolado.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Lounge Gourmet 1.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73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74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290169" y="169080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</p:txBody>
      </p:sp>
    </p:spTree>
    <p:extLst>
      <p:ext uri="{BB962C8B-B14F-4D97-AF65-F5344CB8AC3E}">
        <p14:creationId xmlns:p14="http://schemas.microsoft.com/office/powerpoint/2010/main" val="25757241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DEFEA3BD-5B46-FA77-91EF-E796B6F64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256" y="1325474"/>
            <a:ext cx="4595640" cy="34467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1AFE6DD5-7542-B7B6-5D8C-16B51A6B0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471" y="1325475"/>
            <a:ext cx="4595640" cy="34467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Edificações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14665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75 e 76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Execução do revestimento de teto, forro de gesso.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Lounge Gourmet 1.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75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76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290169" y="169080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</p:txBody>
      </p:sp>
    </p:spTree>
    <p:extLst>
      <p:ext uri="{BB962C8B-B14F-4D97-AF65-F5344CB8AC3E}">
        <p14:creationId xmlns:p14="http://schemas.microsoft.com/office/powerpoint/2010/main" val="36712929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DEFEA3BD-5B46-FA77-91EF-E796B6F64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255" y="1325474"/>
            <a:ext cx="4595640" cy="34467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1AFE6DD5-7542-B7B6-5D8C-16B51A6B0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472" y="1325475"/>
            <a:ext cx="4595638" cy="34467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Edificações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14665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77 e 78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Aplicação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do 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rejunte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branco.</a:t>
            </a:r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Lounge Gourmet 1.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77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78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290170" y="169080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</p:txBody>
      </p:sp>
    </p:spTree>
    <p:extLst>
      <p:ext uri="{BB962C8B-B14F-4D97-AF65-F5344CB8AC3E}">
        <p14:creationId xmlns:p14="http://schemas.microsoft.com/office/powerpoint/2010/main" val="3400164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DEFEA3BD-5B46-FA77-91EF-E796B6F64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256" y="1325474"/>
            <a:ext cx="4595638" cy="34467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1AFE6DD5-7542-B7B6-5D8C-16B51A6B0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472" y="1325475"/>
            <a:ext cx="4595638" cy="34467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Edificações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14665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79 e 80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Execução do pergolado.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Lounge Gourmet 2.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79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80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290169" y="169080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</p:txBody>
      </p:sp>
    </p:spTree>
    <p:extLst>
      <p:ext uri="{BB962C8B-B14F-4D97-AF65-F5344CB8AC3E}">
        <p14:creationId xmlns:p14="http://schemas.microsoft.com/office/powerpoint/2010/main" val="19559571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DEFEA3BD-5B46-FA77-91EF-E796B6F64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256" y="1325474"/>
            <a:ext cx="4595638" cy="34467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1AFE6DD5-7542-B7B6-5D8C-16B51A6B0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472" y="1325473"/>
            <a:ext cx="4595638" cy="34467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Edificações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14665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81 e 82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Aplicação do revestimento de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piso.</a:t>
            </a:r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Espaço Fitness.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81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82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290170" y="169080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</p:txBody>
      </p:sp>
    </p:spTree>
    <p:extLst>
      <p:ext uri="{BB962C8B-B14F-4D97-AF65-F5344CB8AC3E}">
        <p14:creationId xmlns:p14="http://schemas.microsoft.com/office/powerpoint/2010/main" val="14477559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DEFEA3BD-5B46-FA77-91EF-E796B6F64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257" y="1325474"/>
            <a:ext cx="4595637" cy="34467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1AFE6DD5-7542-B7B6-5D8C-16B51A6B0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473" y="1325473"/>
            <a:ext cx="4595637" cy="34467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Edificações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14665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83 e 84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Aplicação do revestimento de piso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no mezanino.</a:t>
            </a:r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Espaço Fitness.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83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84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290169" y="169080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</p:txBody>
      </p:sp>
    </p:spTree>
    <p:extLst>
      <p:ext uri="{BB962C8B-B14F-4D97-AF65-F5344CB8AC3E}">
        <p14:creationId xmlns:p14="http://schemas.microsoft.com/office/powerpoint/2010/main" val="17033284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DEFEA3BD-5B46-FA77-91EF-E796B6F64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256" y="1325474"/>
            <a:ext cx="4595637" cy="34467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1AFE6DD5-7542-B7B6-5D8C-16B51A6B0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472" y="1325473"/>
            <a:ext cx="4595637" cy="34467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Edificações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14665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85 e 86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Aplicação da massa corrida.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Espaço Fitness.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85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86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290169" y="169080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</p:txBody>
      </p:sp>
    </p:spTree>
    <p:extLst>
      <p:ext uri="{BB962C8B-B14F-4D97-AF65-F5344CB8AC3E}">
        <p14:creationId xmlns:p14="http://schemas.microsoft.com/office/powerpoint/2010/main" val="2775207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>
            <a:extLst>
              <a:ext uri="{FF2B5EF4-FFF2-40B4-BE49-F238E27FC236}">
                <a16:creationId xmlns:a16="http://schemas.microsoft.com/office/drawing/2014/main" xmlns="" id="{B13120F0-815C-C722-5257-CFD8AC96C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539" y="1260952"/>
            <a:ext cx="4737044" cy="35527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524BEA31-1B74-3F3A-87AA-48634FE4A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8620" y="1260952"/>
            <a:ext cx="4737044" cy="355278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Edificações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14665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03 e 04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Assentamento 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do revestimento de piso no espaço gourmet.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Lounge Gourmet 1.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	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4874968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03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73770" y="4874968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04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290171" y="169080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</p:txBody>
      </p:sp>
    </p:spTree>
    <p:extLst>
      <p:ext uri="{BB962C8B-B14F-4D97-AF65-F5344CB8AC3E}">
        <p14:creationId xmlns:p14="http://schemas.microsoft.com/office/powerpoint/2010/main" val="32674707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DEFEA3BD-5B46-FA77-91EF-E796B6F64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257" y="1325474"/>
            <a:ext cx="4595636" cy="34467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1AFE6DD5-7542-B7B6-5D8C-16B51A6B0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473" y="1325473"/>
            <a:ext cx="4595636" cy="34467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Edificações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14665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87 e 88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Execução do revestimento de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piso.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Local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: Complexo Administrativo.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87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88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290169" y="169080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</p:txBody>
      </p:sp>
    </p:spTree>
    <p:extLst>
      <p:ext uri="{BB962C8B-B14F-4D97-AF65-F5344CB8AC3E}">
        <p14:creationId xmlns:p14="http://schemas.microsoft.com/office/powerpoint/2010/main" val="3260776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DEFEA3BD-5B46-FA77-91EF-E796B6F64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256" y="1325474"/>
            <a:ext cx="4595636" cy="34467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1AFE6DD5-7542-B7B6-5D8C-16B51A6B0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472" y="1325473"/>
            <a:ext cx="4595636" cy="34467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Edificações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14665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89 e 90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Execução de alvenaria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de respaldo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.</a:t>
            </a:r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Guarita.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89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90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290169" y="169080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</p:txBody>
      </p:sp>
    </p:spTree>
    <p:extLst>
      <p:ext uri="{BB962C8B-B14F-4D97-AF65-F5344CB8AC3E}">
        <p14:creationId xmlns:p14="http://schemas.microsoft.com/office/powerpoint/2010/main" val="16906479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DEFEA3BD-5B46-FA77-91EF-E796B6F64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257" y="1325474"/>
            <a:ext cx="4595634" cy="34467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1AFE6DD5-7542-B7B6-5D8C-16B51A6B0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473" y="1325473"/>
            <a:ext cx="4595634" cy="34467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Edificações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14665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91 e 92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Execução de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reboco.</a:t>
            </a:r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Guarita.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91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92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290169" y="169080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</p:txBody>
      </p:sp>
    </p:spTree>
    <p:extLst>
      <p:ext uri="{BB962C8B-B14F-4D97-AF65-F5344CB8AC3E}">
        <p14:creationId xmlns:p14="http://schemas.microsoft.com/office/powerpoint/2010/main" val="11807407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DEFEA3BD-5B46-FA77-91EF-E796B6F647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5257" y="1325474"/>
            <a:ext cx="4595634" cy="34467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1AFE6DD5-7542-B7B6-5D8C-16B51A6B0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473" y="1325473"/>
            <a:ext cx="4595634" cy="34467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Acesso em </a:t>
            </a:r>
            <a:r>
              <a:rPr lang="pt-BR" sz="2000" b="1" dirty="0" err="1">
                <a:solidFill>
                  <a:srgbClr val="FFFFFF"/>
                </a:solidFill>
                <a:latin typeface="Times New Roman"/>
              </a:rPr>
              <a:t>paver</a:t>
            </a:r>
            <a:endParaRPr lang="pt-BR" sz="2000" b="1" dirty="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8" name="CustomShape 2"/>
          <p:cNvSpPr/>
          <p:nvPr/>
        </p:nvSpPr>
        <p:spPr>
          <a:xfrm>
            <a:off x="314665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93 e 94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Assentamento dos blocos em </a:t>
            </a:r>
            <a:r>
              <a:rPr lang="pt-BR" sz="1600" b="1" dirty="0" err="1" smtClean="0">
                <a:solidFill>
                  <a:srgbClr val="000000"/>
                </a:solidFill>
                <a:latin typeface="Times New Roman"/>
              </a:rPr>
              <a:t>paver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.</a:t>
            </a:r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Acesso ao </a:t>
            </a:r>
            <a:r>
              <a:rPr lang="pt-BR" sz="1600" b="1" dirty="0" err="1" smtClean="0">
                <a:solidFill>
                  <a:srgbClr val="000000"/>
                </a:solidFill>
                <a:latin typeface="Times New Roman"/>
              </a:rPr>
              <a:t>Lounge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 Gourmet 2</a:t>
            </a:r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93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94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290169" y="169080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</p:txBody>
      </p:sp>
    </p:spTree>
    <p:extLst>
      <p:ext uri="{BB962C8B-B14F-4D97-AF65-F5344CB8AC3E}">
        <p14:creationId xmlns:p14="http://schemas.microsoft.com/office/powerpoint/2010/main" val="27178746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ECC6A9AA-FA8B-4CCD-5B9D-F8A00E95F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4127" y="1083221"/>
            <a:ext cx="4604897" cy="34536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3B838C34-8A56-47B4-7376-CC8104041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583" y="1083221"/>
            <a:ext cx="4604897" cy="34536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Pavimento</a:t>
            </a:r>
          </a:p>
        </p:txBody>
      </p:sp>
      <p:sp>
        <p:nvSpPr>
          <p:cNvPr id="8" name="CustomShape 2"/>
          <p:cNvSpPr/>
          <p:nvPr/>
        </p:nvSpPr>
        <p:spPr>
          <a:xfrm>
            <a:off x="286613" y="5147989"/>
            <a:ext cx="9574897" cy="2273665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95 e 96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Execução da regularização do terreno e concretagem da rampa de acesso em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paver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Alameda Topázio.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286613" y="4575207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95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196952" y="4575207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96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290170" y="169080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</p:txBody>
      </p:sp>
    </p:spTree>
    <p:extLst>
      <p:ext uri="{BB962C8B-B14F-4D97-AF65-F5344CB8AC3E}">
        <p14:creationId xmlns:p14="http://schemas.microsoft.com/office/powerpoint/2010/main" val="17257162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F91AC0C8-E455-9F95-6759-BB4F7651B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8775" y="1225689"/>
            <a:ext cx="4577618" cy="34332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735572BD-3ABC-C474-7498-D23CE23ED2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427" y="1225693"/>
            <a:ext cx="4588457" cy="34413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Pavimento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14665" y="5342526"/>
            <a:ext cx="9546845" cy="2079127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97 e 98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Concretagem da rampa de acesso em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paver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Alameda Rubi.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4890078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97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199600" y="4890078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98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290170" y="169080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</p:txBody>
      </p:sp>
    </p:spTree>
    <p:extLst>
      <p:ext uri="{BB962C8B-B14F-4D97-AF65-F5344CB8AC3E}">
        <p14:creationId xmlns:p14="http://schemas.microsoft.com/office/powerpoint/2010/main" val="11930918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>
            <a:extLst>
              <a:ext uri="{FF2B5EF4-FFF2-40B4-BE49-F238E27FC236}">
                <a16:creationId xmlns:a16="http://schemas.microsoft.com/office/drawing/2014/main" xmlns="" id="{F91AC0C8-E455-9F95-6759-BB4F7651B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18775" y="1225689"/>
            <a:ext cx="4577618" cy="34332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735572BD-3ABC-C474-7498-D23CE23ED2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5427" y="1225693"/>
            <a:ext cx="4588457" cy="34413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Pista de </a:t>
            </a:r>
            <a:r>
              <a:rPr lang="pt-BR" sz="2000" b="1" dirty="0" err="1">
                <a:solidFill>
                  <a:srgbClr val="FFFFFF"/>
                </a:solidFill>
                <a:latin typeface="Times New Roman"/>
              </a:rPr>
              <a:t>cooper</a:t>
            </a:r>
            <a:endParaRPr lang="pt-BR" sz="2000" b="1" dirty="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8" name="CustomShape 2"/>
          <p:cNvSpPr/>
          <p:nvPr/>
        </p:nvSpPr>
        <p:spPr>
          <a:xfrm>
            <a:off x="314665" y="5342526"/>
            <a:ext cx="9546845" cy="2079127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99 e 100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Concretagem da pista de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cooper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Acesso aos campos e quadras.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4890078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99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199600" y="4890078"/>
            <a:ext cx="10118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100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290172" y="169080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</p:txBody>
      </p:sp>
    </p:spTree>
    <p:extLst>
      <p:ext uri="{BB962C8B-B14F-4D97-AF65-F5344CB8AC3E}">
        <p14:creationId xmlns:p14="http://schemas.microsoft.com/office/powerpoint/2010/main" val="164006184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3FCCE750-DB6C-F248-5D0B-D46106F53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8911" y="1136237"/>
            <a:ext cx="4610164" cy="34576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62AB276C-5BCC-7751-F150-BAE125949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067" y="1136238"/>
            <a:ext cx="4610165" cy="3457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Piscina</a:t>
            </a:r>
          </a:p>
        </p:txBody>
      </p:sp>
      <p:sp>
        <p:nvSpPr>
          <p:cNvPr id="8" name="CustomShape 2"/>
          <p:cNvSpPr/>
          <p:nvPr/>
        </p:nvSpPr>
        <p:spPr>
          <a:xfrm>
            <a:off x="264777" y="5311468"/>
            <a:ext cx="9546845" cy="2079127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101 e 102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Concretagem do deck da piscina.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Piscina.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	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4924185"/>
            <a:ext cx="10118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101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47735" y="4924185"/>
            <a:ext cx="10118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102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290171" y="169080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</p:txBody>
      </p:sp>
    </p:spTree>
    <p:extLst>
      <p:ext uri="{BB962C8B-B14F-4D97-AF65-F5344CB8AC3E}">
        <p14:creationId xmlns:p14="http://schemas.microsoft.com/office/powerpoint/2010/main" val="153752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3FCCE750-DB6C-F248-5D0B-D46106F53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9544" y="1136238"/>
            <a:ext cx="4610165" cy="3457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62AB276C-5BCC-7751-F150-BAE125949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067" y="1136238"/>
            <a:ext cx="4610165" cy="3457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Piscina</a:t>
            </a:r>
          </a:p>
        </p:txBody>
      </p:sp>
      <p:sp>
        <p:nvSpPr>
          <p:cNvPr id="8" name="CustomShape 2"/>
          <p:cNvSpPr/>
          <p:nvPr/>
        </p:nvSpPr>
        <p:spPr>
          <a:xfrm>
            <a:off x="264777" y="5311468"/>
            <a:ext cx="9546845" cy="2079127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103 e 104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Concretagem do deck da piscina.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Piscina.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	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4924185"/>
            <a:ext cx="10118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103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47735" y="4924185"/>
            <a:ext cx="10118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104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290171" y="169080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</p:txBody>
      </p:sp>
    </p:spTree>
    <p:extLst>
      <p:ext uri="{BB962C8B-B14F-4D97-AF65-F5344CB8AC3E}">
        <p14:creationId xmlns:p14="http://schemas.microsoft.com/office/powerpoint/2010/main" val="34455461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3FCCE750-DB6C-F248-5D0B-D46106F53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9544" y="1136238"/>
            <a:ext cx="4610165" cy="3457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62AB276C-5BCC-7751-F150-BAE125949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067" y="1136238"/>
            <a:ext cx="4610165" cy="3457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Espelho d’água</a:t>
            </a:r>
          </a:p>
        </p:txBody>
      </p:sp>
      <p:sp>
        <p:nvSpPr>
          <p:cNvPr id="8" name="CustomShape 2"/>
          <p:cNvSpPr/>
          <p:nvPr/>
        </p:nvSpPr>
        <p:spPr>
          <a:xfrm>
            <a:off x="264777" y="5311468"/>
            <a:ext cx="9546845" cy="2079127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105 e 106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Assentamento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e p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osicionamento 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das </a:t>
            </a:r>
            <a:r>
              <a:rPr lang="pt-BR" sz="1600" b="1" dirty="0" smtClean="0">
                <a:solidFill>
                  <a:srgbClr val="000000"/>
                </a:solidFill>
                <a:latin typeface="Times New Roman"/>
              </a:rPr>
              <a:t>pedras.</a:t>
            </a:r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Espelho d’água.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Inova Engenharia.	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4924185"/>
            <a:ext cx="10118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105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47735" y="4924185"/>
            <a:ext cx="101181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106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290171" y="169080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</p:txBody>
      </p:sp>
    </p:spTree>
    <p:extLst>
      <p:ext uri="{BB962C8B-B14F-4D97-AF65-F5344CB8AC3E}">
        <p14:creationId xmlns:p14="http://schemas.microsoft.com/office/powerpoint/2010/main" val="2995793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F6413717-AC83-34CF-7C0C-D634E602E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1036" y="1074393"/>
            <a:ext cx="4589998" cy="34424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4F87352A-150E-1737-5DB9-716EA4879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6200000">
            <a:off x="865790" y="496392"/>
            <a:ext cx="3468009" cy="46240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Edificações</a:t>
            </a:r>
          </a:p>
        </p:txBody>
      </p:sp>
      <p:sp>
        <p:nvSpPr>
          <p:cNvPr id="8" name="CustomShape 2"/>
          <p:cNvSpPr/>
          <p:nvPr/>
        </p:nvSpPr>
        <p:spPr>
          <a:xfrm>
            <a:off x="292296" y="5092611"/>
            <a:ext cx="9373461" cy="2263947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05 e 06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Execução da passagem dos cabos elétricos na edificação.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Lounge Gourmet 2.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Inova.	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292296" y="463901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05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401747" y="463901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06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290170" y="169080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</p:txBody>
      </p:sp>
    </p:spTree>
    <p:extLst>
      <p:ext uri="{BB962C8B-B14F-4D97-AF65-F5344CB8AC3E}">
        <p14:creationId xmlns:p14="http://schemas.microsoft.com/office/powerpoint/2010/main" val="38403954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72800" cy="7552800"/>
          </a:xfrm>
          <a:prstGeom prst="rect">
            <a:avLst/>
          </a:prstGeom>
          <a:ln>
            <a:noFill/>
          </a:ln>
        </p:spPr>
      </p:pic>
      <p:sp>
        <p:nvSpPr>
          <p:cNvPr id="5" name="CustomShape 1"/>
          <p:cNvSpPr/>
          <p:nvPr/>
        </p:nvSpPr>
        <p:spPr>
          <a:xfrm>
            <a:off x="-3960" y="3262499"/>
            <a:ext cx="10076760" cy="1148760"/>
          </a:xfrm>
          <a:prstGeom prst="rect">
            <a:avLst/>
          </a:prstGeom>
          <a:gradFill>
            <a:gsLst>
              <a:gs pos="0">
                <a:srgbClr val="FFFFFF"/>
              </a:gs>
              <a:gs pos="50000">
                <a:srgbClr val="979797"/>
              </a:gs>
              <a:gs pos="100000">
                <a:srgbClr val="FFFFFF"/>
              </a:gs>
            </a:gsLst>
            <a:lin ang="2700000"/>
          </a:gradFill>
          <a:ln w="9360">
            <a:noFill/>
          </a:ln>
        </p:spPr>
      </p:sp>
      <p:sp>
        <p:nvSpPr>
          <p:cNvPr id="6" name="CaixaDeTexto 5"/>
          <p:cNvSpPr txBox="1"/>
          <p:nvPr/>
        </p:nvSpPr>
        <p:spPr>
          <a:xfrm>
            <a:off x="-3960" y="3559880"/>
            <a:ext cx="100767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ACOMPANHAMENTO</a:t>
            </a:r>
          </a:p>
        </p:txBody>
      </p:sp>
    </p:spTree>
    <p:extLst>
      <p:ext uri="{BB962C8B-B14F-4D97-AF65-F5344CB8AC3E}">
        <p14:creationId xmlns:p14="http://schemas.microsoft.com/office/powerpoint/2010/main" val="32746919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87191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87984" y="87191"/>
            <a:ext cx="7920881" cy="670205"/>
          </a:xfrm>
        </p:spPr>
        <p:txBody>
          <a:bodyPr/>
          <a:lstStyle/>
          <a:p>
            <a:pPr algn="ctr"/>
            <a:r>
              <a:rPr lang="pt-BR" sz="2000" b="1" kern="1200" dirty="0">
                <a:solidFill>
                  <a:schemeClr val="bg1"/>
                </a:solidFill>
                <a:latin typeface="Times New Roman"/>
                <a:ea typeface="+mn-ea"/>
                <a:cs typeface="+mn-cs"/>
              </a:rPr>
              <a:t>Mapa atualizado - PAVIMENTO                             </a:t>
            </a:r>
            <a:r>
              <a:rPr lang="pt-BR" sz="2000" b="1" dirty="0" smtClean="0">
                <a:solidFill>
                  <a:srgbClr val="FFFFFF"/>
                </a:solidFill>
                <a:latin typeface="Times New Roman"/>
                <a:ea typeface="+mn-ea"/>
                <a:cs typeface="+mn-cs"/>
              </a:rPr>
              <a:t>Julho </a:t>
            </a:r>
            <a:r>
              <a:rPr lang="pt-BR" sz="2000" b="1" dirty="0" smtClean="0">
                <a:solidFill>
                  <a:srgbClr val="FFFFFF"/>
                </a:solidFill>
                <a:latin typeface="Times New Roman"/>
              </a:rPr>
              <a:t>de </a:t>
            </a:r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2023</a:t>
            </a:r>
            <a:endParaRPr lang="pt-BR" sz="2000" b="1" kern="1200" dirty="0">
              <a:solidFill>
                <a:schemeClr val="bg1"/>
              </a:solidFill>
              <a:latin typeface="Times New Roman"/>
              <a:ea typeface="+mn-ea"/>
              <a:cs typeface="+mn-cs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872" y="1043533"/>
            <a:ext cx="7704856" cy="581592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4"/>
          <a:srcRect b="48776"/>
          <a:stretch/>
        </p:blipFill>
        <p:spPr>
          <a:xfrm>
            <a:off x="6912520" y="4821115"/>
            <a:ext cx="2232248" cy="108012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/>
          <a:srcRect t="75130" b="965"/>
          <a:stretch/>
        </p:blipFill>
        <p:spPr>
          <a:xfrm>
            <a:off x="6912520" y="5931715"/>
            <a:ext cx="2232248" cy="50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39238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726" y="945754"/>
            <a:ext cx="9469171" cy="5668166"/>
          </a:xfrm>
          <a:prstGeom prst="rect">
            <a:avLst/>
          </a:prstGeom>
        </p:spPr>
      </p:pic>
      <p:pic>
        <p:nvPicPr>
          <p:cNvPr id="7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87191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87984" y="87191"/>
            <a:ext cx="7920881" cy="670205"/>
          </a:xfrm>
        </p:spPr>
        <p:txBody>
          <a:bodyPr/>
          <a:lstStyle/>
          <a:p>
            <a:pPr algn="ctr"/>
            <a:r>
              <a:rPr lang="pt-BR" sz="2000" b="1" kern="1200" dirty="0">
                <a:solidFill>
                  <a:schemeClr val="bg1"/>
                </a:solidFill>
                <a:latin typeface="Times New Roman"/>
                <a:ea typeface="+mn-ea"/>
                <a:cs typeface="+mn-cs"/>
              </a:rPr>
              <a:t>Mapa atualizado – PISTA DE COOPER                        </a:t>
            </a:r>
            <a:r>
              <a:rPr lang="pt-BR" sz="2000" b="1" dirty="0" smtClean="0">
                <a:solidFill>
                  <a:srgbClr val="FFFFFF"/>
                </a:solidFill>
                <a:latin typeface="Times New Roman"/>
                <a:ea typeface="+mn-ea"/>
                <a:cs typeface="+mn-cs"/>
              </a:rPr>
              <a:t>Julho </a:t>
            </a:r>
            <a:r>
              <a:rPr lang="pt-BR" sz="2000" b="1" dirty="0" smtClean="0">
                <a:solidFill>
                  <a:srgbClr val="FFFFFF"/>
                </a:solidFill>
                <a:latin typeface="Times New Roman"/>
              </a:rPr>
              <a:t>de </a:t>
            </a:r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2023</a:t>
            </a:r>
            <a:endParaRPr lang="pt-BR" sz="2000" b="1" kern="1200" dirty="0">
              <a:solidFill>
                <a:schemeClr val="bg1"/>
              </a:solidFill>
              <a:latin typeface="Times New Roman"/>
              <a:ea typeface="+mn-ea"/>
              <a:cs typeface="+mn-cs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8200" y="5399067"/>
            <a:ext cx="4244095" cy="1214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5844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1817430" y="152116"/>
            <a:ext cx="6441540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Acompanhamento</a:t>
            </a:r>
          </a:p>
        </p:txBody>
      </p:sp>
      <p:sp>
        <p:nvSpPr>
          <p:cNvPr id="6" name="Retângulo 5"/>
          <p:cNvSpPr/>
          <p:nvPr/>
        </p:nvSpPr>
        <p:spPr>
          <a:xfrm>
            <a:off x="8290178" y="169080"/>
            <a:ext cx="1544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 smtClean="0">
                <a:solidFill>
                  <a:srgbClr val="FFFFFF"/>
                </a:solidFill>
                <a:latin typeface="Times New Roman"/>
              </a:rPr>
              <a:t>Julho de </a:t>
            </a:r>
            <a:r>
              <a:rPr lang="pt-BR" b="1" dirty="0">
                <a:solidFill>
                  <a:srgbClr val="FFFFFF"/>
                </a:solidFill>
                <a:latin typeface="Times New Roman"/>
              </a:rPr>
              <a:t>2023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792" y="1403573"/>
            <a:ext cx="9260125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7509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1817430" y="152116"/>
            <a:ext cx="6441540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Acompanhamento</a:t>
            </a:r>
          </a:p>
        </p:txBody>
      </p:sp>
      <p:sp>
        <p:nvSpPr>
          <p:cNvPr id="6" name="Retângulo 5"/>
          <p:cNvSpPr/>
          <p:nvPr/>
        </p:nvSpPr>
        <p:spPr>
          <a:xfrm>
            <a:off x="8290176" y="169080"/>
            <a:ext cx="1544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 smtClean="0">
                <a:solidFill>
                  <a:srgbClr val="FFFFFF"/>
                </a:solidFill>
                <a:latin typeface="Times New Roman"/>
              </a:rPr>
              <a:t>Julho de </a:t>
            </a:r>
            <a:r>
              <a:rPr lang="pt-BR" b="1" dirty="0">
                <a:solidFill>
                  <a:srgbClr val="FFFFFF"/>
                </a:solidFill>
                <a:latin typeface="Times New Roman"/>
              </a:rPr>
              <a:t>2023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203" y="1403572"/>
            <a:ext cx="9426220" cy="4828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57637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72800" cy="7552800"/>
          </a:xfrm>
          <a:prstGeom prst="rect">
            <a:avLst/>
          </a:prstGeom>
          <a:ln>
            <a:noFill/>
          </a:ln>
        </p:spPr>
      </p:pic>
      <p:sp>
        <p:nvSpPr>
          <p:cNvPr id="132" name="CustomShape 1"/>
          <p:cNvSpPr/>
          <p:nvPr/>
        </p:nvSpPr>
        <p:spPr>
          <a:xfrm>
            <a:off x="0" y="5301000"/>
            <a:ext cx="10080625" cy="1085040"/>
          </a:xfrm>
          <a:prstGeom prst="rect">
            <a:avLst/>
          </a:prstGeom>
          <a:gradFill>
            <a:gsLst>
              <a:gs pos="0">
                <a:srgbClr val="D8D8D8"/>
              </a:gs>
              <a:gs pos="50000">
                <a:srgbClr val="808080"/>
              </a:gs>
              <a:gs pos="100000">
                <a:srgbClr val="D8D8D8"/>
              </a:gs>
            </a:gsLst>
            <a:lin ang="2700000"/>
          </a:gradFill>
          <a:ln w="9360">
            <a:noFill/>
          </a:ln>
        </p:spPr>
      </p:sp>
      <p:pic>
        <p:nvPicPr>
          <p:cNvPr id="133" name="Picture 4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78577" y="5155464"/>
            <a:ext cx="7034760" cy="1085040"/>
          </a:xfrm>
          <a:prstGeom prst="rect">
            <a:avLst/>
          </a:prstGeom>
          <a:ln>
            <a:noFill/>
          </a:ln>
        </p:spPr>
      </p:pic>
      <p:sp>
        <p:nvSpPr>
          <p:cNvPr id="134" name="Line 2"/>
          <p:cNvSpPr/>
          <p:nvPr/>
        </p:nvSpPr>
        <p:spPr>
          <a:xfrm>
            <a:off x="-671400" y="5208480"/>
            <a:ext cx="11064600" cy="0"/>
          </a:xfrm>
          <a:prstGeom prst="line">
            <a:avLst/>
          </a:prstGeom>
          <a:ln>
            <a:solidFill>
              <a:srgbClr val="F2F2F2"/>
            </a:solidFill>
          </a:ln>
        </p:spPr>
      </p:sp>
      <p:sp>
        <p:nvSpPr>
          <p:cNvPr id="135" name="Line 3"/>
          <p:cNvSpPr/>
          <p:nvPr/>
        </p:nvSpPr>
        <p:spPr>
          <a:xfrm>
            <a:off x="-671400" y="6636960"/>
            <a:ext cx="10841400" cy="0"/>
          </a:xfrm>
          <a:prstGeom prst="line">
            <a:avLst/>
          </a:prstGeom>
          <a:ln>
            <a:solidFill>
              <a:srgbClr val="F2F2F2"/>
            </a:solidFill>
          </a:ln>
        </p:spPr>
      </p:sp>
      <p:pic>
        <p:nvPicPr>
          <p:cNvPr id="136" name="Picture 4"/>
          <p:cNvPicPr/>
          <p:nvPr/>
        </p:nvPicPr>
        <p:blipFill>
          <a:blip r:embed="rId4"/>
          <a:srcRect r="-32089"/>
          <a:stretch>
            <a:fillRect/>
          </a:stretch>
        </p:blipFill>
        <p:spPr>
          <a:xfrm>
            <a:off x="263160" y="6399360"/>
            <a:ext cx="10112760" cy="180360"/>
          </a:xfrm>
          <a:prstGeom prst="rect">
            <a:avLst/>
          </a:prstGeom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EA6E553F-107A-4B25-B00B-54B4F1E630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156" y="754328"/>
            <a:ext cx="6624488" cy="3726275"/>
          </a:xfrm>
          <a:prstGeom prst="rect">
            <a:avLst/>
          </a:prstGeom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740494CB-3A9F-2789-FF90-C8484BA679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588" y="1402461"/>
            <a:ext cx="4573080" cy="34298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2271180" y="151052"/>
            <a:ext cx="5649452" cy="387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Piscina</a:t>
            </a:r>
          </a:p>
        </p:txBody>
      </p:sp>
      <p:sp>
        <p:nvSpPr>
          <p:cNvPr id="8" name="CustomShape 2"/>
          <p:cNvSpPr/>
          <p:nvPr/>
        </p:nvSpPr>
        <p:spPr>
          <a:xfrm>
            <a:off x="287784" y="5342527"/>
            <a:ext cx="9433048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07 e 08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Execução da hidráulica e reboco da ducha.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Piscina.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Enko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 Engenharia.	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07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08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290171" y="169080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xmlns="" id="{08066B33-68A4-FBD5-8B1E-F867D4B64E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58132" y="1402460"/>
            <a:ext cx="4573084" cy="34298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914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27F6FDAF-B1E5-6403-5570-AD35B3413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5382" y="1366996"/>
            <a:ext cx="4678406" cy="35088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D5AC1D99-C96A-D2D7-5CAD-5FA90E359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621" y="1366996"/>
            <a:ext cx="4678409" cy="35088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1945533" y="138287"/>
            <a:ext cx="6048672" cy="36933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Piscina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04507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09 e 10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Execução das cantoneiras.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Piscina.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Nilson.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09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10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290170" y="169080"/>
            <a:ext cx="1544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</p:txBody>
      </p:sp>
    </p:spTree>
    <p:extLst>
      <p:ext uri="{BB962C8B-B14F-4D97-AF65-F5344CB8AC3E}">
        <p14:creationId xmlns:p14="http://schemas.microsoft.com/office/powerpoint/2010/main" val="1901277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27F6FDAF-B1E5-6403-5570-AD35B34133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5382" y="1366996"/>
            <a:ext cx="4678406" cy="35088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D5AC1D99-C96A-D2D7-5CAD-5FA90E359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9621" y="1366996"/>
            <a:ext cx="4678409" cy="35088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13964"/>
            <a:ext cx="10076400" cy="651240"/>
          </a:xfrm>
          <a:prstGeom prst="rect">
            <a:avLst/>
          </a:prstGeom>
          <a:ln>
            <a:noFill/>
          </a:ln>
        </p:spPr>
      </p:pic>
      <p:sp>
        <p:nvSpPr>
          <p:cNvPr id="5" name="CustomShape 3"/>
          <p:cNvSpPr/>
          <p:nvPr/>
        </p:nvSpPr>
        <p:spPr>
          <a:xfrm>
            <a:off x="1945533" y="138287"/>
            <a:ext cx="6048672" cy="369332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pt-BR" sz="2000" b="1" dirty="0">
                <a:solidFill>
                  <a:srgbClr val="FFFFFF"/>
                </a:solidFill>
                <a:latin typeface="Times New Roman"/>
              </a:rPr>
              <a:t>Relatório Fotográfico – Quadra poliesportiva</a:t>
            </a:r>
          </a:p>
        </p:txBody>
      </p:sp>
      <p:sp>
        <p:nvSpPr>
          <p:cNvPr id="8" name="CustomShape 2"/>
          <p:cNvSpPr/>
          <p:nvPr/>
        </p:nvSpPr>
        <p:spPr>
          <a:xfrm>
            <a:off x="304507" y="5342527"/>
            <a:ext cx="9406167" cy="2109718"/>
          </a:xfrm>
          <a:prstGeom prst="rect">
            <a:avLst/>
          </a:prstGeom>
          <a:solidFill>
            <a:srgbClr val="FFFFFF"/>
          </a:solidFill>
          <a:ln w="18000">
            <a:solidFill>
              <a:srgbClr val="000000"/>
            </a:solidFill>
            <a:round/>
          </a:ln>
        </p:spPr>
        <p:txBody>
          <a:bodyPr lIns="86040" tIns="41040" rIns="86040" bIns="41040"/>
          <a:lstStyle/>
          <a:p>
            <a:pPr algn="ctr"/>
            <a:r>
              <a:rPr lang="pt-BR" sz="1600" b="1" u="sng" dirty="0">
                <a:solidFill>
                  <a:srgbClr val="000000"/>
                </a:solidFill>
                <a:latin typeface="Times New Roman"/>
              </a:rPr>
              <a:t>Fotos: 11 e 12</a:t>
            </a:r>
          </a:p>
          <a:p>
            <a:pPr algn="ctr"/>
            <a:endParaRPr lang="pt-BR" sz="1600" b="1" u="sng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Serviço: Execução dos alambrados.</a:t>
            </a:r>
          </a:p>
          <a:p>
            <a:endParaRPr lang="pt-BR" sz="1600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Local: Quadra poliesportiva.</a:t>
            </a:r>
          </a:p>
          <a:p>
            <a:endParaRPr lang="pt-BR" sz="1600" b="1" dirty="0">
              <a:solidFill>
                <a:srgbClr val="000000"/>
              </a:solidFill>
              <a:latin typeface="Times New Roman"/>
            </a:endParaRPr>
          </a:p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Execução: </a:t>
            </a:r>
            <a:r>
              <a:rPr lang="pt-BR" sz="1600" b="1" dirty="0" err="1">
                <a:solidFill>
                  <a:srgbClr val="000000"/>
                </a:solidFill>
                <a:latin typeface="Times New Roman"/>
              </a:rPr>
              <a:t>Açobett</a:t>
            </a:r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.</a:t>
            </a:r>
            <a:endParaRPr lang="pt-BR" sz="16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314665" y="5003973"/>
            <a:ext cx="8978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11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11" name="Retângulo 10"/>
          <p:cNvSpPr/>
          <p:nvPr/>
        </p:nvSpPr>
        <p:spPr>
          <a:xfrm>
            <a:off x="5256336" y="5003973"/>
            <a:ext cx="9092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600" b="1" dirty="0">
                <a:solidFill>
                  <a:srgbClr val="000000"/>
                </a:solidFill>
                <a:latin typeface="Times New Roman"/>
              </a:rPr>
              <a:t>Foto: 12</a:t>
            </a:r>
            <a:endParaRPr lang="pt-BR" sz="1600" dirty="0">
              <a:solidFill>
                <a:prstClr val="black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8290170" y="169080"/>
            <a:ext cx="15440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pt-BR" b="1" dirty="0">
                <a:solidFill>
                  <a:srgbClr val="FFFFFF"/>
                </a:solidFill>
                <a:latin typeface="Times New Roman"/>
              </a:rPr>
              <a:t>Julho de 2023</a:t>
            </a:r>
          </a:p>
        </p:txBody>
      </p:sp>
    </p:spTree>
    <p:extLst>
      <p:ext uri="{BB962C8B-B14F-4D97-AF65-F5344CB8AC3E}">
        <p14:creationId xmlns:p14="http://schemas.microsoft.com/office/powerpoint/2010/main" val="22722417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14688</TotalTime>
  <Words>2057</Words>
  <Application>Microsoft Office PowerPoint</Application>
  <PresentationFormat>Personalizar</PresentationFormat>
  <Paragraphs>600</Paragraphs>
  <Slides>65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65</vt:i4>
      </vt:variant>
    </vt:vector>
  </HeadingPairs>
  <TitlesOfParts>
    <vt:vector size="72" baseType="lpstr">
      <vt:lpstr>Arial</vt:lpstr>
      <vt:lpstr>Calibri</vt:lpstr>
      <vt:lpstr>DejaVu Sans</vt:lpstr>
      <vt:lpstr>StarSymbol</vt:lpstr>
      <vt:lpstr>Times New Roman</vt:lpstr>
      <vt:lpstr>Office Theme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Mapa atualizado - PAVIMENTO                             Julho de 2023</vt:lpstr>
      <vt:lpstr>Mapa atualizado – PISTA DE COOPER                        Julho de 2023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ginco</dc:creator>
  <cp:lastModifiedBy>Danilo Fernandes Martins</cp:lastModifiedBy>
  <cp:revision>988</cp:revision>
  <cp:lastPrinted>2020-04-30T14:02:47Z</cp:lastPrinted>
  <dcterms:modified xsi:type="dcterms:W3CDTF">2023-08-08T12:14:15Z</dcterms:modified>
</cp:coreProperties>
</file>